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27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20A55-DEFB-A145-AA3D-78FFFEEB3526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03B85-DAC5-5547-B09A-AEB0B84CB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03B85-DAC5-5547-B09A-AEB0B84CBF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42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6034F-B35B-D1F8-6AB3-2B254F2BEB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1AED6E-B0F0-00DD-BC9F-1704F282B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E646A-7608-8850-BDAD-578BD00CA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7B1F9-89CD-690D-D638-8E373D8C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9B03D-45D7-FBD6-9001-E421C7B2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1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A8AFB-DC08-1CF5-A1A1-652691E1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36D520-D13B-FE4B-8FF6-DFC04C1A6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8E632-508F-9301-7FF3-57C2CD8A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70A8C-83BE-AA73-1892-6D4F7CFC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81C56-C55D-F4D1-B786-8EC46DDB4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40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1C0BF-3EB2-3E43-6FA3-B16F169793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7D2F86-37A7-A57F-369F-5E92456E3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89985-B39C-7A04-E2EF-017E02AF0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411E2-F695-732C-D6F4-2A9BDD751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D3680-D930-C655-2FA2-D110C22A6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3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1649-FDAC-FFFC-5D1D-C01FB9F4A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02007-EDB1-CCF9-3751-575F51DAF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58A08-DB7D-8AD3-E2D8-EC7D403ED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F1384-8B77-2DFF-86B7-5C2C1A60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A722B-B498-989C-38F2-35CA58A8C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0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29CE2-BDAD-18D3-B223-E8842E6E9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7C01F-D49D-C449-7768-DA91BAAF9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CD9F9-0A2D-D8A0-EDD6-D72FA9D1F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4FCCA-AA2A-8F45-B3E3-4378A7A04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96885-2B9F-A71B-51EC-BF4E2A943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3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5073-C566-0842-77AC-621DB761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E2C9C-678F-FE10-DC6D-BA7600395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7D6D89-C719-989F-5DC8-8B89E2288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1A1EA-5867-5AFD-8593-5E00B983B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4A623-656D-72F1-AEBB-CC5B9A021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443B-F209-0995-FB80-0DB6CB508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79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98430-F5EA-A3C2-B152-806E2A070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3B4FF-53B3-ADF7-A3D7-F438F9E2D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4DD1B-7811-2A8D-05BA-64E88BFEE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A1F254-D85A-EBCA-677B-56EF014FA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E2BA6-E0CB-7184-8F7B-8A2ADBDC0B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C0F216-3DE7-7695-426A-D78A26C9F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E3460-C9EE-8410-BFF6-FB38CC7A1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C327CB-5B9D-224F-7096-68317BCBB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9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C85B-4ADD-B3B8-B2A9-D78371A1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290470-157A-1000-5516-74A992CD4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6E340-704E-B2BD-0A2E-2851813F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38DD0-87AF-5938-8175-2744B6C22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61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FC4ECE-934E-EE68-BE4F-37B258D5F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13AEA7-9689-1146-19DE-539869376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AFEE9-C968-DC00-8A4B-232AA547B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915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6E064-19CA-0E77-4284-FA6A72C4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AFCB2-141F-816F-31BC-8A7B44838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C00B27-305F-3558-44A4-D29846EDE4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D2700-A738-8418-EA32-B562067D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2A37E-F0CD-E736-4AE3-A3DE0CDC3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2F8A64-72D0-7738-8131-2150DDAE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30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E8CC-2420-AD7C-D8D8-0B484B4D5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49AAFF-8636-CBD8-CD5C-E81135846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F35E7-1F2C-DC01-01EC-2B791052A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38E4E-D8BE-D5AC-D7C3-5E276CA5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7E8BF8-EF8B-2140-F94D-710543129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0A96A-D344-215E-8640-7E8BC3BE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3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8B4D5-B083-9842-2DA6-0B92C664A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60BD1-6048-2F18-65F9-F51E2BAC1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E5EC6-FA83-0CD5-B84F-9ABF0A882C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61454-7523-1148-B491-04DD6312E4D1}" type="datetimeFigureOut">
              <a:rPr lang="en-US" smtClean="0"/>
              <a:t>4/19/23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7FB83-5B02-A102-C5C6-E62199F36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5D559-E701-1930-E537-0D41CC63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4D227-C98A-174A-AA08-37918C05E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3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E39EC95C-BDB4-8D21-D3F7-EEBDCA0F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0"/>
            <a:ext cx="484909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7BEE8A-45D9-CC79-51FF-B70898FFFA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0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ish, shark&#10;&#10;Description automatically generated">
            <a:extLst>
              <a:ext uri="{FF2B5EF4-FFF2-40B4-BE49-F238E27FC236}">
                <a16:creationId xmlns:a16="http://schemas.microsoft.com/office/drawing/2014/main" id="{9930E893-9F9A-C895-6962-4B2049712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3" y="-2"/>
            <a:ext cx="1052957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DCDA0A-463D-60F3-3021-7576CFB06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5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096A41B-6A4A-F421-FAA8-3F11E3BF1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26" y="-12549"/>
            <a:ext cx="9711147" cy="6870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B586FE-635A-36F6-994A-E6D25E77A9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72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monitor, screen&#10;&#10;Description automatically generated">
            <a:extLst>
              <a:ext uri="{FF2B5EF4-FFF2-40B4-BE49-F238E27FC236}">
                <a16:creationId xmlns:a16="http://schemas.microsoft.com/office/drawing/2014/main" id="{78F2512C-C798-160D-DDBD-8C5872FDBB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4" y="0"/>
            <a:ext cx="1052957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8BAFD-89A6-3150-CA53-C36026319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25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29BFEFAE-5CD3-9DDE-8A31-B54E6D845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427" y="-12548"/>
            <a:ext cx="9711146" cy="68705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F2A366-1961-3FC9-1648-917CB93B8F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0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FAB529-5245-3E6D-08C5-1708837BF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4" y="-2"/>
            <a:ext cx="10529572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269B9-3CC1-A65C-D32D-A1690ACEB1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84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C72B133-A150-BF5F-ADF7-38F2D9EF4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65" y="26277"/>
            <a:ext cx="9656269" cy="683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B96045-4EB3-9B3A-704A-B3A7B114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72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3880A9E-1C8D-E37F-96EC-D335BA70A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4" y="0"/>
            <a:ext cx="1052957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636A2-2F4C-2B29-E7AC-9B66D344A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98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3FEB46-8478-745B-7070-39C573DD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05" y="0"/>
            <a:ext cx="9698790" cy="6861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DD4E88-EA80-8C05-B3D7-27E239CE6B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0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monitor, screen&#10;&#10;Description automatically generated">
            <a:extLst>
              <a:ext uri="{FF2B5EF4-FFF2-40B4-BE49-F238E27FC236}">
                <a16:creationId xmlns:a16="http://schemas.microsoft.com/office/drawing/2014/main" id="{5DC01ECF-EEB4-7475-0CC8-172EEBB71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5" y="0"/>
            <a:ext cx="1052957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B9C3B-B2EF-9931-3099-9E7012A87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27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5228DEE-ADDD-2C27-9050-CA2D091CC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95" y="0"/>
            <a:ext cx="969341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6473EF-8C66-B81A-DC6F-86DB2AB1E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60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ish&#10;&#10;Description automatically generated">
            <a:extLst>
              <a:ext uri="{FF2B5EF4-FFF2-40B4-BE49-F238E27FC236}">
                <a16:creationId xmlns:a16="http://schemas.microsoft.com/office/drawing/2014/main" id="{5CEB6FA6-4C86-C8FE-C70F-98521F5A2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2" y="0"/>
            <a:ext cx="1052957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5A481-78CB-D479-21D9-671295DDB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8A795E80-0099-20D3-0218-78C4E76F7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22" y="18272"/>
            <a:ext cx="9641756" cy="682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D2FDF6-2340-0600-E618-E4C79ED4DA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06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7BF3D63-DCD5-641E-38FD-A8DCCA613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3" y="0"/>
            <a:ext cx="1052957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244A9-AEF0-5A30-8736-E7203921E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319E160-1243-6966-9E90-DB8C35F98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5" y="0"/>
            <a:ext cx="969341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BBBDBB-2024-A77E-EBA3-F3DE7FF39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fish, shark&#10;&#10;Description automatically generated">
            <a:extLst>
              <a:ext uri="{FF2B5EF4-FFF2-40B4-BE49-F238E27FC236}">
                <a16:creationId xmlns:a16="http://schemas.microsoft.com/office/drawing/2014/main" id="{F5524D88-964A-CE28-9F68-0B9AB9866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36"/>
          <a:stretch/>
        </p:blipFill>
        <p:spPr>
          <a:xfrm>
            <a:off x="831213" y="0"/>
            <a:ext cx="10529574" cy="6839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068033-BC35-1176-1633-84BF9320B8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E7D67F69-E5FE-1B93-BBE9-33D65AF5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295" y="0"/>
            <a:ext cx="969340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B7EBB-4E5F-CB41-D469-E2CF31F57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241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text, fish, shark&#10;&#10;Description automatically generated">
            <a:extLst>
              <a:ext uri="{FF2B5EF4-FFF2-40B4-BE49-F238E27FC236}">
                <a16:creationId xmlns:a16="http://schemas.microsoft.com/office/drawing/2014/main" id="{629F5A2C-712F-4BB2-B0FB-E0837B9F0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7"/>
          <a:stretch/>
        </p:blipFill>
        <p:spPr>
          <a:xfrm>
            <a:off x="831213" y="-2"/>
            <a:ext cx="10529573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24E80-8600-E10D-9D61-62EBF2122C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9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7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B0ECEEE1-50A4-1918-B33E-5A00E98CF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783" y="0"/>
            <a:ext cx="9686433" cy="6853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917D60-46C5-DB55-6F2C-45B0A3025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69" t="40497" r="23601" b="44205"/>
          <a:stretch/>
        </p:blipFill>
        <p:spPr>
          <a:xfrm>
            <a:off x="9973747" y="6319010"/>
            <a:ext cx="2216728" cy="45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5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</Words>
  <Application>Microsoft Macintosh PowerPoint</Application>
  <PresentationFormat>Widescreen</PresentationFormat>
  <Paragraphs>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Hughes</dc:creator>
  <cp:lastModifiedBy>David Hughes</cp:lastModifiedBy>
  <cp:revision>1</cp:revision>
  <dcterms:created xsi:type="dcterms:W3CDTF">2023-04-19T10:30:08Z</dcterms:created>
  <dcterms:modified xsi:type="dcterms:W3CDTF">2023-04-19T15:07:00Z</dcterms:modified>
</cp:coreProperties>
</file>