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2"/>
  </p:notesMasterIdLst>
  <p:sldIdLst>
    <p:sldId id="267" r:id="rId5"/>
    <p:sldId id="270" r:id="rId6"/>
    <p:sldId id="269" r:id="rId7"/>
    <p:sldId id="268" r:id="rId8"/>
    <p:sldId id="405" r:id="rId9"/>
    <p:sldId id="383" r:id="rId10"/>
    <p:sldId id="382" r:id="rId11"/>
    <p:sldId id="384" r:id="rId12"/>
    <p:sldId id="385" r:id="rId13"/>
    <p:sldId id="418" r:id="rId14"/>
    <p:sldId id="419" r:id="rId15"/>
    <p:sldId id="387" r:id="rId16"/>
    <p:sldId id="389" r:id="rId17"/>
    <p:sldId id="388" r:id="rId18"/>
    <p:sldId id="390" r:id="rId19"/>
    <p:sldId id="391" r:id="rId20"/>
    <p:sldId id="392" r:id="rId21"/>
    <p:sldId id="420" r:id="rId22"/>
    <p:sldId id="406" r:id="rId23"/>
    <p:sldId id="417" r:id="rId24"/>
    <p:sldId id="407" r:id="rId25"/>
    <p:sldId id="416" r:id="rId26"/>
    <p:sldId id="408" r:id="rId27"/>
    <p:sldId id="415" r:id="rId28"/>
    <p:sldId id="410" r:id="rId29"/>
    <p:sldId id="414" r:id="rId30"/>
    <p:sldId id="393" r:id="rId31"/>
    <p:sldId id="395" r:id="rId32"/>
    <p:sldId id="396" r:id="rId33"/>
    <p:sldId id="397" r:id="rId34"/>
    <p:sldId id="398" r:id="rId35"/>
    <p:sldId id="399" r:id="rId36"/>
    <p:sldId id="400" r:id="rId37"/>
    <p:sldId id="401" r:id="rId38"/>
    <p:sldId id="402" r:id="rId39"/>
    <p:sldId id="403" r:id="rId40"/>
    <p:sldId id="404" r:id="rId41"/>
  </p:sldIdLst>
  <p:sldSz cx="12192000" cy="6858000"/>
  <p:notesSz cx="6858000" cy="9144000"/>
  <p:embeddedFontLst>
    <p:embeddedFont>
      <p:font typeface="Arial Nova" panose="020B0504020202020204" pitchFamily="34" charset="0"/>
      <p:regular r:id="rId43"/>
      <p:bold r:id="rId44"/>
      <p:italic r:id="rId45"/>
      <p:boldItalic r:id="rId46"/>
    </p:embeddedFont>
    <p:embeddedFont>
      <p:font typeface="CZoo Sharp Grotesk" panose="020B0803050702030204" pitchFamily="34" charset="0"/>
      <p:bold r:id="rId47"/>
    </p:embeddedFont>
    <p:embeddedFont>
      <p:font typeface="Prodigy Sans" panose="00000500000000000000" pitchFamily="50" charset="0"/>
      <p:regular r:id="rId48"/>
      <p:bold r:id="rId49"/>
      <p:italic r:id="rId50"/>
      <p:boldItalic r:id="rId51"/>
    </p:embeddedFont>
    <p:embeddedFont>
      <p:font typeface="Segoe UI" panose="020B0502040204020203" pitchFamily="34" charset="0"/>
      <p:regular r:id="rId52"/>
      <p:bold r:id="rId53"/>
      <p:italic r:id="rId54"/>
      <p:boldItalic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C598"/>
    <a:srgbClr val="FEEFD3"/>
    <a:srgbClr val="C2C698"/>
    <a:srgbClr val="DFFFCF"/>
    <a:srgbClr val="013E41"/>
    <a:srgbClr val="3A1131"/>
    <a:srgbClr val="004E37"/>
    <a:srgbClr val="023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2DB3DD-35D3-95E9-4BA4-B2B8884480D9}" v="16" dt="2025-11-13T12:03:58.284"/>
    <p1510:client id="{D199CA69-0F02-4E4D-96D3-2B5E6A413816}" v="23" dt="2025-11-13T17:03:37.9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Walker" userId="S::l.walker@chesterzoo.org::af571a2d-6601-4289-a817-46289babcce5" providerId="AD" clId="Web-{452DB3DD-35D3-95E9-4BA4-B2B8884480D9}"/>
    <pc:docChg chg="modSld">
      <pc:chgData name="Lauren Walker" userId="S::l.walker@chesterzoo.org::af571a2d-6601-4289-a817-46289babcce5" providerId="AD" clId="Web-{452DB3DD-35D3-95E9-4BA4-B2B8884480D9}" dt="2025-11-13T12:03:58.284" v="13" actId="1076"/>
      <pc:docMkLst>
        <pc:docMk/>
      </pc:docMkLst>
      <pc:sldChg chg="addSp delSp modSp">
        <pc:chgData name="Lauren Walker" userId="S::l.walker@chesterzoo.org::af571a2d-6601-4289-a817-46289babcce5" providerId="AD" clId="Web-{452DB3DD-35D3-95E9-4BA4-B2B8884480D9}" dt="2025-11-13T12:03:58.284" v="13" actId="1076"/>
        <pc:sldMkLst>
          <pc:docMk/>
          <pc:sldMk cId="562473793" sldId="385"/>
        </pc:sldMkLst>
        <pc:spChg chg="add del">
          <ac:chgData name="Lauren Walker" userId="S::l.walker@chesterzoo.org::af571a2d-6601-4289-a817-46289babcce5" providerId="AD" clId="Web-{452DB3DD-35D3-95E9-4BA4-B2B8884480D9}" dt="2025-11-13T12:01:53.217" v="4"/>
          <ac:spMkLst>
            <pc:docMk/>
            <pc:sldMk cId="562473793" sldId="385"/>
            <ac:spMk id="3" creationId="{AD2C8FE5-ACCB-0628-8112-7432582B227D}"/>
          </ac:spMkLst>
        </pc:spChg>
        <pc:spChg chg="add del mod">
          <ac:chgData name="Lauren Walker" userId="S::l.walker@chesterzoo.org::af571a2d-6601-4289-a817-46289babcce5" providerId="AD" clId="Web-{452DB3DD-35D3-95E9-4BA4-B2B8884480D9}" dt="2025-11-13T12:01:50.373" v="2"/>
          <ac:spMkLst>
            <pc:docMk/>
            <pc:sldMk cId="562473793" sldId="385"/>
            <ac:spMk id="9" creationId="{B27A07A7-03A6-18FA-98EB-A33C5E16E18C}"/>
          </ac:spMkLst>
        </pc:spChg>
        <pc:picChg chg="add del">
          <ac:chgData name="Lauren Walker" userId="S::l.walker@chesterzoo.org::af571a2d-6601-4289-a817-46289babcce5" providerId="AD" clId="Web-{452DB3DD-35D3-95E9-4BA4-B2B8884480D9}" dt="2025-11-13T12:01:50.373" v="2"/>
          <ac:picMkLst>
            <pc:docMk/>
            <pc:sldMk cId="562473793" sldId="385"/>
            <ac:picMk id="5" creationId="{BAFC0CC6-9807-2A5A-CB4F-A80B659B447A}"/>
          </ac:picMkLst>
        </pc:picChg>
        <pc:picChg chg="add mod">
          <ac:chgData name="Lauren Walker" userId="S::l.walker@chesterzoo.org::af571a2d-6601-4289-a817-46289babcce5" providerId="AD" clId="Web-{452DB3DD-35D3-95E9-4BA4-B2B8884480D9}" dt="2025-11-13T12:03:58.284" v="13" actId="1076"/>
          <ac:picMkLst>
            <pc:docMk/>
            <pc:sldMk cId="562473793" sldId="385"/>
            <ac:picMk id="10" creationId="{DDA4C2D7-547F-72C8-D341-3A0E3BD4B53F}"/>
          </ac:picMkLst>
        </pc:picChg>
      </pc:sldChg>
      <pc:sldChg chg="addSp delSp modSp">
        <pc:chgData name="Lauren Walker" userId="S::l.walker@chesterzoo.org::af571a2d-6601-4289-a817-46289babcce5" providerId="AD" clId="Web-{452DB3DD-35D3-95E9-4BA4-B2B8884480D9}" dt="2025-11-13T12:03:18.798" v="9"/>
        <pc:sldMkLst>
          <pc:docMk/>
          <pc:sldMk cId="1429835456" sldId="418"/>
        </pc:sldMkLst>
        <pc:spChg chg="del">
          <ac:chgData name="Lauren Walker" userId="S::l.walker@chesterzoo.org::af571a2d-6601-4289-a817-46289babcce5" providerId="AD" clId="Web-{452DB3DD-35D3-95E9-4BA4-B2B8884480D9}" dt="2025-11-13T12:02:24.296" v="7"/>
          <ac:spMkLst>
            <pc:docMk/>
            <pc:sldMk cId="1429835456" sldId="418"/>
            <ac:spMk id="3" creationId="{6F9563A9-D44C-7E7E-F9A8-96ED85BFAFBD}"/>
          </ac:spMkLst>
        </pc:spChg>
        <pc:picChg chg="add mod">
          <ac:chgData name="Lauren Walker" userId="S::l.walker@chesterzoo.org::af571a2d-6601-4289-a817-46289babcce5" providerId="AD" clId="Web-{452DB3DD-35D3-95E9-4BA4-B2B8884480D9}" dt="2025-11-13T12:03:18.798" v="9"/>
          <ac:picMkLst>
            <pc:docMk/>
            <pc:sldMk cId="1429835456" sldId="418"/>
            <ac:picMk id="8" creationId="{75CF8636-17EB-F412-4D15-3FB5D0C62CB2}"/>
          </ac:picMkLst>
        </pc:picChg>
      </pc:sldChg>
      <pc:sldChg chg="addSp delSp modSp">
        <pc:chgData name="Lauren Walker" userId="S::l.walker@chesterzoo.org::af571a2d-6601-4289-a817-46289babcce5" providerId="AD" clId="Web-{452DB3DD-35D3-95E9-4BA4-B2B8884480D9}" dt="2025-11-13T12:03:46.909" v="11"/>
        <pc:sldMkLst>
          <pc:docMk/>
          <pc:sldMk cId="1877607571" sldId="419"/>
        </pc:sldMkLst>
        <pc:spChg chg="del">
          <ac:chgData name="Lauren Walker" userId="S::l.walker@chesterzoo.org::af571a2d-6601-4289-a817-46289babcce5" providerId="AD" clId="Web-{452DB3DD-35D3-95E9-4BA4-B2B8884480D9}" dt="2025-11-13T12:03:24.486" v="10"/>
          <ac:spMkLst>
            <pc:docMk/>
            <pc:sldMk cId="1877607571" sldId="419"/>
            <ac:spMk id="3" creationId="{3637018C-C704-0EC4-6206-346964A467E3}"/>
          </ac:spMkLst>
        </pc:spChg>
        <pc:picChg chg="add mod">
          <ac:chgData name="Lauren Walker" userId="S::l.walker@chesterzoo.org::af571a2d-6601-4289-a817-46289babcce5" providerId="AD" clId="Web-{452DB3DD-35D3-95E9-4BA4-B2B8884480D9}" dt="2025-11-13T12:03:46.909" v="11"/>
          <ac:picMkLst>
            <pc:docMk/>
            <pc:sldMk cId="1877607571" sldId="419"/>
            <ac:picMk id="8" creationId="{BD65E705-A1F1-0DE5-9101-C175F2F5B408}"/>
          </ac:picMkLst>
        </pc:picChg>
      </pc:sldChg>
    </pc:docChg>
  </pc:docChgLst>
  <pc:docChgLst>
    <pc:chgData name="Lauren Walker" userId="af571a2d-6601-4289-a817-46289babcce5" providerId="ADAL" clId="{D199CA69-0F02-4E4D-96D3-2B5E6A413816}"/>
    <pc:docChg chg="undo redo custSel addSld delSld modSld sldOrd">
      <pc:chgData name="Lauren Walker" userId="af571a2d-6601-4289-a817-46289babcce5" providerId="ADAL" clId="{D199CA69-0F02-4E4D-96D3-2B5E6A413816}" dt="2025-11-13T17:03:47.536" v="9042" actId="14100"/>
      <pc:docMkLst>
        <pc:docMk/>
      </pc:docMkLst>
      <pc:sldChg chg="modSp add del mod">
        <pc:chgData name="Lauren Walker" userId="af571a2d-6601-4289-a817-46289babcce5" providerId="ADAL" clId="{D199CA69-0F02-4E4D-96D3-2B5E6A413816}" dt="2025-11-05T14:27:45.294" v="7703" actId="207"/>
        <pc:sldMkLst>
          <pc:docMk/>
          <pc:sldMk cId="3088412139" sldId="267"/>
        </pc:sldMkLst>
        <pc:spChg chg="mod">
          <ac:chgData name="Lauren Walker" userId="af571a2d-6601-4289-a817-46289babcce5" providerId="ADAL" clId="{D199CA69-0F02-4E4D-96D3-2B5E6A413816}" dt="2025-11-05T14:27:45.294" v="7703" actId="207"/>
          <ac:spMkLst>
            <pc:docMk/>
            <pc:sldMk cId="3088412139" sldId="267"/>
            <ac:spMk id="6" creationId="{BD5BDB67-F275-0631-8DF8-314AFEA62644}"/>
          </ac:spMkLst>
        </pc:spChg>
        <pc:picChg chg="mod">
          <ac:chgData name="Lauren Walker" userId="af571a2d-6601-4289-a817-46289babcce5" providerId="ADAL" clId="{D199CA69-0F02-4E4D-96D3-2B5E6A413816}" dt="2025-10-27T15:29:58.886" v="526" actId="1076"/>
          <ac:picMkLst>
            <pc:docMk/>
            <pc:sldMk cId="3088412139" sldId="267"/>
            <ac:picMk id="5" creationId="{DD4DC649-717A-C984-8F7B-1F9D19F9C75E}"/>
          </ac:picMkLst>
        </pc:picChg>
      </pc:sldChg>
      <pc:sldChg chg="modSp mod modNotesTx">
        <pc:chgData name="Lauren Walker" userId="af571a2d-6601-4289-a817-46289babcce5" providerId="ADAL" clId="{D199CA69-0F02-4E4D-96D3-2B5E6A413816}" dt="2025-11-06T10:14:54.887" v="7867" actId="20577"/>
        <pc:sldMkLst>
          <pc:docMk/>
          <pc:sldMk cId="15358530" sldId="268"/>
        </pc:sldMkLst>
        <pc:spChg chg="mod">
          <ac:chgData name="Lauren Walker" userId="af571a2d-6601-4289-a817-46289babcce5" providerId="ADAL" clId="{D199CA69-0F02-4E4D-96D3-2B5E6A413816}" dt="2025-11-06T10:14:54.887" v="7867" actId="20577"/>
          <ac:spMkLst>
            <pc:docMk/>
            <pc:sldMk cId="15358530" sldId="268"/>
            <ac:spMk id="6" creationId="{A2FEF8A9-C6FF-7C73-BB37-1EA23E20C539}"/>
          </ac:spMkLst>
        </pc:spChg>
        <pc:picChg chg="mod">
          <ac:chgData name="Lauren Walker" userId="af571a2d-6601-4289-a817-46289babcce5" providerId="ADAL" clId="{D199CA69-0F02-4E4D-96D3-2B5E6A413816}" dt="2025-10-27T15:30:02.723" v="527" actId="1076"/>
          <ac:picMkLst>
            <pc:docMk/>
            <pc:sldMk cId="15358530" sldId="268"/>
            <ac:picMk id="5" creationId="{1BD8CE65-841E-3E22-51B1-CF1161D31F39}"/>
          </ac:picMkLst>
        </pc:picChg>
      </pc:sldChg>
      <pc:sldChg chg="modSp mod ord modNotesTx">
        <pc:chgData name="Lauren Walker" userId="af571a2d-6601-4289-a817-46289babcce5" providerId="ADAL" clId="{D199CA69-0F02-4E4D-96D3-2B5E6A413816}" dt="2025-11-05T15:03:43.445" v="7750" actId="207"/>
        <pc:sldMkLst>
          <pc:docMk/>
          <pc:sldMk cId="3164295260" sldId="269"/>
        </pc:sldMkLst>
        <pc:spChg chg="mod">
          <ac:chgData name="Lauren Walker" userId="af571a2d-6601-4289-a817-46289babcce5" providerId="ADAL" clId="{D199CA69-0F02-4E4D-96D3-2B5E6A413816}" dt="2025-11-05T15:03:43.445" v="7750" actId="207"/>
          <ac:spMkLst>
            <pc:docMk/>
            <pc:sldMk cId="3164295260" sldId="269"/>
            <ac:spMk id="6" creationId="{13B996A0-82DB-4070-C386-D55153ED5C5F}"/>
          </ac:spMkLst>
        </pc:spChg>
        <pc:picChg chg="mod">
          <ac:chgData name="Lauren Walker" userId="af571a2d-6601-4289-a817-46289babcce5" providerId="ADAL" clId="{D199CA69-0F02-4E4D-96D3-2B5E6A413816}" dt="2025-10-27T15:29:52.313" v="524" actId="1076"/>
          <ac:picMkLst>
            <pc:docMk/>
            <pc:sldMk cId="3164295260" sldId="269"/>
            <ac:picMk id="5" creationId="{D16AB262-CE84-6D08-2D70-8FBAA9B24AA3}"/>
          </ac:picMkLst>
        </pc:picChg>
      </pc:sldChg>
      <pc:sldChg chg="modSp mod">
        <pc:chgData name="Lauren Walker" userId="af571a2d-6601-4289-a817-46289babcce5" providerId="ADAL" clId="{D199CA69-0F02-4E4D-96D3-2B5E6A413816}" dt="2025-11-05T15:02:00.029" v="7749" actId="207"/>
        <pc:sldMkLst>
          <pc:docMk/>
          <pc:sldMk cId="715341084" sldId="270"/>
        </pc:sldMkLst>
        <pc:spChg chg="mod">
          <ac:chgData name="Lauren Walker" userId="af571a2d-6601-4289-a817-46289babcce5" providerId="ADAL" clId="{D199CA69-0F02-4E4D-96D3-2B5E6A413816}" dt="2025-11-05T15:02:00.029" v="7749" actId="207"/>
          <ac:spMkLst>
            <pc:docMk/>
            <pc:sldMk cId="715341084" sldId="270"/>
            <ac:spMk id="6" creationId="{9F7CD859-758E-9963-F032-AB86751645C7}"/>
          </ac:spMkLst>
        </pc:spChg>
        <pc:picChg chg="mod">
          <ac:chgData name="Lauren Walker" userId="af571a2d-6601-4289-a817-46289babcce5" providerId="ADAL" clId="{D199CA69-0F02-4E4D-96D3-2B5E6A413816}" dt="2025-10-27T15:29:56.053" v="525" actId="1076"/>
          <ac:picMkLst>
            <pc:docMk/>
            <pc:sldMk cId="715341084" sldId="270"/>
            <ac:picMk id="5" creationId="{FBA2E830-144E-F3F8-C75F-51B3585F1152}"/>
          </ac:picMkLst>
        </pc:picChg>
      </pc:sldChg>
      <pc:sldChg chg="addSp delSp modSp add del mod ord delAnim modNotesTx">
        <pc:chgData name="Lauren Walker" userId="af571a2d-6601-4289-a817-46289babcce5" providerId="ADAL" clId="{D199CA69-0F02-4E4D-96D3-2B5E6A413816}" dt="2025-11-13T16:36:34.365" v="9022" actId="2696"/>
        <pc:sldMkLst>
          <pc:docMk/>
          <pc:sldMk cId="3108277147" sldId="380"/>
        </pc:sldMkLst>
        <pc:spChg chg="add del mod">
          <ac:chgData name="Lauren Walker" userId="af571a2d-6601-4289-a817-46289babcce5" providerId="ADAL" clId="{D199CA69-0F02-4E4D-96D3-2B5E6A413816}" dt="2025-11-13T16:36:29.753" v="9021" actId="478"/>
          <ac:spMkLst>
            <pc:docMk/>
            <pc:sldMk cId="3108277147" sldId="380"/>
            <ac:spMk id="3" creationId="{E8A0F32A-84B1-82B9-0E6A-AC8FEF43513D}"/>
          </ac:spMkLst>
        </pc:spChg>
        <pc:picChg chg="del mod">
          <ac:chgData name="Lauren Walker" userId="af571a2d-6601-4289-a817-46289babcce5" providerId="ADAL" clId="{D199CA69-0F02-4E4D-96D3-2B5E6A413816}" dt="2025-11-13T16:36:27.496" v="9020" actId="478"/>
          <ac:picMkLst>
            <pc:docMk/>
            <pc:sldMk cId="3108277147" sldId="380"/>
            <ac:picMk id="4" creationId="{D44EC01C-0F89-D750-B855-D12D3D906049}"/>
          </ac:picMkLst>
        </pc:picChg>
      </pc:sldChg>
      <pc:sldChg chg="addSp modSp add mod ord modNotesTx">
        <pc:chgData name="Lauren Walker" userId="af571a2d-6601-4289-a817-46289babcce5" providerId="ADAL" clId="{D199CA69-0F02-4E4D-96D3-2B5E6A413816}" dt="2025-11-05T14:28:30.208" v="7709" actId="2711"/>
        <pc:sldMkLst>
          <pc:docMk/>
          <pc:sldMk cId="3679056157" sldId="383"/>
        </pc:sldMkLst>
        <pc:spChg chg="add mod">
          <ac:chgData name="Lauren Walker" userId="af571a2d-6601-4289-a817-46289babcce5" providerId="ADAL" clId="{D199CA69-0F02-4E4D-96D3-2B5E6A413816}" dt="2025-11-05T14:28:30.208" v="7709" actId="2711"/>
          <ac:spMkLst>
            <pc:docMk/>
            <pc:sldMk cId="3679056157" sldId="383"/>
            <ac:spMk id="3" creationId="{CF3C571D-3B55-D70B-797A-5C0D6F1397CC}"/>
          </ac:spMkLst>
        </pc:spChg>
        <pc:spChg chg="mod">
          <ac:chgData name="Lauren Walker" userId="af571a2d-6601-4289-a817-46289babcce5" providerId="ADAL" clId="{D199CA69-0F02-4E4D-96D3-2B5E6A413816}" dt="2025-11-04T12:41:04.857" v="875" actId="20577"/>
          <ac:spMkLst>
            <pc:docMk/>
            <pc:sldMk cId="3679056157" sldId="383"/>
            <ac:spMk id="6" creationId="{C94D0F23-1296-39B4-1C15-525289D26D09}"/>
          </ac:spMkLst>
        </pc:spChg>
        <pc:picChg chg="add mod">
          <ac:chgData name="Lauren Walker" userId="af571a2d-6601-4289-a817-46289babcce5" providerId="ADAL" clId="{D199CA69-0F02-4E4D-96D3-2B5E6A413816}" dt="2025-11-04T12:48:13.499" v="1379" actId="1076"/>
          <ac:picMkLst>
            <pc:docMk/>
            <pc:sldMk cId="3679056157" sldId="383"/>
            <ac:picMk id="8" creationId="{69FA277B-130C-074B-F5D9-F26B350D9166}"/>
          </ac:picMkLst>
        </pc:picChg>
      </pc:sldChg>
      <pc:sldChg chg="delSp modSp add mod ord modNotesTx">
        <pc:chgData name="Lauren Walker" userId="af571a2d-6601-4289-a817-46289babcce5" providerId="ADAL" clId="{D199CA69-0F02-4E4D-96D3-2B5E6A413816}" dt="2025-11-05T14:38:50.856" v="7715" actId="207"/>
        <pc:sldMkLst>
          <pc:docMk/>
          <pc:sldMk cId="4124597027" sldId="384"/>
        </pc:sldMkLst>
        <pc:spChg chg="mod">
          <ac:chgData name="Lauren Walker" userId="af571a2d-6601-4289-a817-46289babcce5" providerId="ADAL" clId="{D199CA69-0F02-4E4D-96D3-2B5E6A413816}" dt="2025-11-05T14:38:50.856" v="7715" actId="207"/>
          <ac:spMkLst>
            <pc:docMk/>
            <pc:sldMk cId="4124597027" sldId="384"/>
            <ac:spMk id="3" creationId="{326DBB79-201C-E117-8455-D379A9D185DF}"/>
          </ac:spMkLst>
        </pc:spChg>
      </pc:sldChg>
      <pc:sldChg chg="addSp modSp add mod modNotesTx">
        <pc:chgData name="Lauren Walker" userId="af571a2d-6601-4289-a817-46289babcce5" providerId="ADAL" clId="{D199CA69-0F02-4E4D-96D3-2B5E6A413816}" dt="2025-11-05T16:50:22.109" v="7766" actId="207"/>
        <pc:sldMkLst>
          <pc:docMk/>
          <pc:sldMk cId="562473793" sldId="385"/>
        </pc:sldMkLst>
        <pc:spChg chg="add mod">
          <ac:chgData name="Lauren Walker" userId="af571a2d-6601-4289-a817-46289babcce5" providerId="ADAL" clId="{D199CA69-0F02-4E4D-96D3-2B5E6A413816}" dt="2025-11-05T16:50:22.109" v="7766" actId="207"/>
          <ac:spMkLst>
            <pc:docMk/>
            <pc:sldMk cId="562473793" sldId="385"/>
            <ac:spMk id="4" creationId="{6EC08508-6BD6-D85C-EA89-96F9F0B4CED9}"/>
          </ac:spMkLst>
        </pc:spChg>
      </pc:sldChg>
      <pc:sldChg chg="addSp delSp modSp add mod ord modNotesTx">
        <pc:chgData name="Lauren Walker" userId="af571a2d-6601-4289-a817-46289babcce5" providerId="ADAL" clId="{D199CA69-0F02-4E4D-96D3-2B5E6A413816}" dt="2025-11-06T10:17:26.194" v="7898" actId="20577"/>
        <pc:sldMkLst>
          <pc:docMk/>
          <pc:sldMk cId="1314744661" sldId="387"/>
        </pc:sldMkLst>
        <pc:spChg chg="mod">
          <ac:chgData name="Lauren Walker" userId="af571a2d-6601-4289-a817-46289babcce5" providerId="ADAL" clId="{D199CA69-0F02-4E4D-96D3-2B5E6A413816}" dt="2025-11-06T10:17:26.194" v="7898" actId="20577"/>
          <ac:spMkLst>
            <pc:docMk/>
            <pc:sldMk cId="1314744661" sldId="387"/>
            <ac:spMk id="3" creationId="{9896A150-B7BD-3B85-17AA-6144EB6A2103}"/>
          </ac:spMkLst>
        </pc:spChg>
      </pc:sldChg>
      <pc:sldChg chg="addSp delSp modSp add mod ord modAnim modNotesTx">
        <pc:chgData name="Lauren Walker" userId="af571a2d-6601-4289-a817-46289babcce5" providerId="ADAL" clId="{D199CA69-0F02-4E4D-96D3-2B5E6A413816}" dt="2025-11-06T10:18:12.432" v="7920" actId="20577"/>
        <pc:sldMkLst>
          <pc:docMk/>
          <pc:sldMk cId="732925921" sldId="388"/>
        </pc:sldMkLst>
        <pc:spChg chg="mod">
          <ac:chgData name="Lauren Walker" userId="af571a2d-6601-4289-a817-46289babcce5" providerId="ADAL" clId="{D199CA69-0F02-4E4D-96D3-2B5E6A413816}" dt="2025-11-06T10:18:12.432" v="7920" actId="20577"/>
          <ac:spMkLst>
            <pc:docMk/>
            <pc:sldMk cId="732925921" sldId="388"/>
            <ac:spMk id="3" creationId="{DFA7CFC2-976B-1808-20A4-0B5469DAB08E}"/>
          </ac:spMkLst>
        </pc:spChg>
        <pc:picChg chg="add mod">
          <ac:chgData name="Lauren Walker" userId="af571a2d-6601-4289-a817-46289babcce5" providerId="ADAL" clId="{D199CA69-0F02-4E4D-96D3-2B5E6A413816}" dt="2025-11-04T15:04:13.607" v="2457" actId="1076"/>
          <ac:picMkLst>
            <pc:docMk/>
            <pc:sldMk cId="732925921" sldId="388"/>
            <ac:picMk id="10" creationId="{79F1AEA3-A48D-6D13-805E-BB255B91A9DC}"/>
          </ac:picMkLst>
        </pc:picChg>
      </pc:sldChg>
      <pc:sldChg chg="addSp delSp modSp add mod ord delAnim modAnim">
        <pc:chgData name="Lauren Walker" userId="af571a2d-6601-4289-a817-46289babcce5" providerId="ADAL" clId="{D199CA69-0F02-4E4D-96D3-2B5E6A413816}" dt="2025-11-13T13:03:26.842" v="8721" actId="207"/>
        <pc:sldMkLst>
          <pc:docMk/>
          <pc:sldMk cId="4131779900" sldId="389"/>
        </pc:sldMkLst>
        <pc:spChg chg="mod">
          <ac:chgData name="Lauren Walker" userId="af571a2d-6601-4289-a817-46289babcce5" providerId="ADAL" clId="{D199CA69-0F02-4E4D-96D3-2B5E6A413816}" dt="2025-11-13T13:03:26.842" v="8721" actId="207"/>
          <ac:spMkLst>
            <pc:docMk/>
            <pc:sldMk cId="4131779900" sldId="389"/>
            <ac:spMk id="3" creationId="{DFA7CFC2-976B-1808-20A4-0B5469DAB08E}"/>
          </ac:spMkLst>
        </pc:spChg>
        <pc:picChg chg="add mod">
          <ac:chgData name="Lauren Walker" userId="af571a2d-6601-4289-a817-46289babcce5" providerId="ADAL" clId="{D199CA69-0F02-4E4D-96D3-2B5E6A413816}" dt="2025-11-04T15:09:15.541" v="2483" actId="1076"/>
          <ac:picMkLst>
            <pc:docMk/>
            <pc:sldMk cId="4131779900" sldId="389"/>
            <ac:picMk id="4" creationId="{81A04DAD-B733-0AEB-1299-31B0A05A45C4}"/>
          </ac:picMkLst>
        </pc:picChg>
      </pc:sldChg>
      <pc:sldChg chg="addSp delSp modSp add mod delAnim modAnim">
        <pc:chgData name="Lauren Walker" userId="af571a2d-6601-4289-a817-46289babcce5" providerId="ADAL" clId="{D199CA69-0F02-4E4D-96D3-2B5E6A413816}" dt="2025-11-05T14:39:11.205" v="7720" actId="207"/>
        <pc:sldMkLst>
          <pc:docMk/>
          <pc:sldMk cId="701317473" sldId="390"/>
        </pc:sldMkLst>
        <pc:spChg chg="mod">
          <ac:chgData name="Lauren Walker" userId="af571a2d-6601-4289-a817-46289babcce5" providerId="ADAL" clId="{D199CA69-0F02-4E4D-96D3-2B5E6A413816}" dt="2025-11-05T14:39:11.205" v="7720" actId="207"/>
          <ac:spMkLst>
            <pc:docMk/>
            <pc:sldMk cId="701317473" sldId="390"/>
            <ac:spMk id="3" creationId="{DFA7CFC2-976B-1808-20A4-0B5469DAB08E}"/>
          </ac:spMkLst>
        </pc:spChg>
        <pc:picChg chg="add mod">
          <ac:chgData name="Lauren Walker" userId="af571a2d-6601-4289-a817-46289babcce5" providerId="ADAL" clId="{D199CA69-0F02-4E4D-96D3-2B5E6A413816}" dt="2025-11-04T15:11:16.694" v="2506" actId="1076"/>
          <ac:picMkLst>
            <pc:docMk/>
            <pc:sldMk cId="701317473" sldId="390"/>
            <ac:picMk id="8" creationId="{7138EDD4-3C3F-9EE3-61B8-9CC45059C66C}"/>
          </ac:picMkLst>
        </pc:picChg>
      </pc:sldChg>
      <pc:sldChg chg="addSp delSp modSp add mod delAnim modAnim">
        <pc:chgData name="Lauren Walker" userId="af571a2d-6601-4289-a817-46289babcce5" providerId="ADAL" clId="{D199CA69-0F02-4E4D-96D3-2B5E6A413816}" dt="2025-11-05T14:39:14.990" v="7721" actId="207"/>
        <pc:sldMkLst>
          <pc:docMk/>
          <pc:sldMk cId="1762938457" sldId="391"/>
        </pc:sldMkLst>
        <pc:spChg chg="mod">
          <ac:chgData name="Lauren Walker" userId="af571a2d-6601-4289-a817-46289babcce5" providerId="ADAL" clId="{D199CA69-0F02-4E4D-96D3-2B5E6A413816}" dt="2025-11-05T14:39:14.990" v="7721" actId="207"/>
          <ac:spMkLst>
            <pc:docMk/>
            <pc:sldMk cId="1762938457" sldId="391"/>
            <ac:spMk id="3" creationId="{DFA7CFC2-976B-1808-20A4-0B5469DAB08E}"/>
          </ac:spMkLst>
        </pc:spChg>
        <pc:picChg chg="add mod">
          <ac:chgData name="Lauren Walker" userId="af571a2d-6601-4289-a817-46289babcce5" providerId="ADAL" clId="{D199CA69-0F02-4E4D-96D3-2B5E6A413816}" dt="2025-11-04T15:16:45.998" v="2936" actId="14100"/>
          <ac:picMkLst>
            <pc:docMk/>
            <pc:sldMk cId="1762938457" sldId="391"/>
            <ac:picMk id="4" creationId="{4495F428-52BD-3E04-76AD-EEFD01F79B76}"/>
          </ac:picMkLst>
        </pc:picChg>
      </pc:sldChg>
      <pc:sldChg chg="modSp add mod ord">
        <pc:chgData name="Lauren Walker" userId="af571a2d-6601-4289-a817-46289babcce5" providerId="ADAL" clId="{D199CA69-0F02-4E4D-96D3-2B5E6A413816}" dt="2025-11-05T14:39:19.430" v="7722" actId="207"/>
        <pc:sldMkLst>
          <pc:docMk/>
          <pc:sldMk cId="1488448541" sldId="392"/>
        </pc:sldMkLst>
        <pc:spChg chg="mod">
          <ac:chgData name="Lauren Walker" userId="af571a2d-6601-4289-a817-46289babcce5" providerId="ADAL" clId="{D199CA69-0F02-4E4D-96D3-2B5E6A413816}" dt="2025-11-05T14:39:19.430" v="7722" actId="207"/>
          <ac:spMkLst>
            <pc:docMk/>
            <pc:sldMk cId="1488448541" sldId="392"/>
            <ac:spMk id="3" creationId="{EB3FE03D-58CF-E7FC-54AE-0562BBB266FB}"/>
          </ac:spMkLst>
        </pc:spChg>
      </pc:sldChg>
      <pc:sldChg chg="modSp add mod ord modNotesTx">
        <pc:chgData name="Lauren Walker" userId="af571a2d-6601-4289-a817-46289babcce5" providerId="ADAL" clId="{D199CA69-0F02-4E4D-96D3-2B5E6A413816}" dt="2025-11-06T10:23:21.770" v="8111" actId="2711"/>
        <pc:sldMkLst>
          <pc:docMk/>
          <pc:sldMk cId="2386007282" sldId="393"/>
        </pc:sldMkLst>
        <pc:spChg chg="mod">
          <ac:chgData name="Lauren Walker" userId="af571a2d-6601-4289-a817-46289babcce5" providerId="ADAL" clId="{D199CA69-0F02-4E4D-96D3-2B5E6A413816}" dt="2025-11-06T10:23:21.770" v="8111" actId="2711"/>
          <ac:spMkLst>
            <pc:docMk/>
            <pc:sldMk cId="2386007282" sldId="393"/>
            <ac:spMk id="3" creationId="{63CF5F40-1178-7BE8-9678-DAF6E55A3489}"/>
          </ac:spMkLst>
        </pc:spChg>
        <pc:picChg chg="mod">
          <ac:chgData name="Lauren Walker" userId="af571a2d-6601-4289-a817-46289babcce5" providerId="ADAL" clId="{D199CA69-0F02-4E4D-96D3-2B5E6A413816}" dt="2025-11-04T15:27:29.679" v="3664" actId="1076"/>
          <ac:picMkLst>
            <pc:docMk/>
            <pc:sldMk cId="2386007282" sldId="393"/>
            <ac:picMk id="5" creationId="{093AB749-CDB2-E341-4787-192DD228817E}"/>
          </ac:picMkLst>
        </pc:picChg>
      </pc:sldChg>
      <pc:sldChg chg="addSp delSp modSp add mod ord modNotesTx">
        <pc:chgData name="Lauren Walker" userId="af571a2d-6601-4289-a817-46289babcce5" providerId="ADAL" clId="{D199CA69-0F02-4E4D-96D3-2B5E6A413816}" dt="2025-11-13T12:53:25.001" v="8710" actId="22"/>
        <pc:sldMkLst>
          <pc:docMk/>
          <pc:sldMk cId="4213051529" sldId="395"/>
        </pc:sldMkLst>
        <pc:spChg chg="del mod">
          <ac:chgData name="Lauren Walker" userId="af571a2d-6601-4289-a817-46289babcce5" providerId="ADAL" clId="{D199CA69-0F02-4E4D-96D3-2B5E6A413816}" dt="2025-11-13T12:53:21.304" v="8709" actId="478"/>
          <ac:spMkLst>
            <pc:docMk/>
            <pc:sldMk cId="4213051529" sldId="395"/>
            <ac:spMk id="3" creationId="{220BA971-BD8F-4F4C-68D2-6E13742793B1}"/>
          </ac:spMkLst>
        </pc:spChg>
        <pc:spChg chg="mod">
          <ac:chgData name="Lauren Walker" userId="af571a2d-6601-4289-a817-46289babcce5" providerId="ADAL" clId="{D199CA69-0F02-4E4D-96D3-2B5E6A413816}" dt="2025-11-05T14:40:08.048" v="7736" actId="207"/>
          <ac:spMkLst>
            <pc:docMk/>
            <pc:sldMk cId="4213051529" sldId="395"/>
            <ac:spMk id="4" creationId="{850604DC-EFC6-39D8-C25F-D7B8D43A0150}"/>
          </ac:spMkLst>
        </pc:spChg>
        <pc:picChg chg="add">
          <ac:chgData name="Lauren Walker" userId="af571a2d-6601-4289-a817-46289babcce5" providerId="ADAL" clId="{D199CA69-0F02-4E4D-96D3-2B5E6A413816}" dt="2025-11-13T12:53:25.001" v="8710" actId="22"/>
          <ac:picMkLst>
            <pc:docMk/>
            <pc:sldMk cId="4213051529" sldId="395"/>
            <ac:picMk id="9" creationId="{659E2E6C-B93F-F1B2-4E53-78A6E0E0FC17}"/>
          </ac:picMkLst>
        </pc:picChg>
      </pc:sldChg>
      <pc:sldChg chg="modSp add mod ord">
        <pc:chgData name="Lauren Walker" userId="af571a2d-6601-4289-a817-46289babcce5" providerId="ADAL" clId="{D199CA69-0F02-4E4D-96D3-2B5E6A413816}" dt="2025-11-06T10:24:16.586" v="8117" actId="20577"/>
        <pc:sldMkLst>
          <pc:docMk/>
          <pc:sldMk cId="2050803497" sldId="396"/>
        </pc:sldMkLst>
        <pc:spChg chg="mod">
          <ac:chgData name="Lauren Walker" userId="af571a2d-6601-4289-a817-46289babcce5" providerId="ADAL" clId="{D199CA69-0F02-4E4D-96D3-2B5E6A413816}" dt="2025-11-06T10:24:16.586" v="8117" actId="20577"/>
          <ac:spMkLst>
            <pc:docMk/>
            <pc:sldMk cId="2050803497" sldId="396"/>
            <ac:spMk id="6" creationId="{23180092-6EEE-3B6D-B156-8FA1D4068BAE}"/>
          </ac:spMkLst>
        </pc:spChg>
      </pc:sldChg>
      <pc:sldChg chg="modSp add mod">
        <pc:chgData name="Lauren Walker" userId="af571a2d-6601-4289-a817-46289babcce5" providerId="ADAL" clId="{D199CA69-0F02-4E4D-96D3-2B5E6A413816}" dt="2025-11-06T10:24:29.967" v="8118" actId="2711"/>
        <pc:sldMkLst>
          <pc:docMk/>
          <pc:sldMk cId="3206163427" sldId="397"/>
        </pc:sldMkLst>
        <pc:spChg chg="mod">
          <ac:chgData name="Lauren Walker" userId="af571a2d-6601-4289-a817-46289babcce5" providerId="ADAL" clId="{D199CA69-0F02-4E4D-96D3-2B5E6A413816}" dt="2025-11-06T10:24:29.967" v="8118" actId="2711"/>
          <ac:spMkLst>
            <pc:docMk/>
            <pc:sldMk cId="3206163427" sldId="397"/>
            <ac:spMk id="6" creationId="{7D8C2795-723E-C43A-0139-DFE2E1BE1049}"/>
          </ac:spMkLst>
        </pc:spChg>
      </pc:sldChg>
      <pc:sldChg chg="addSp delSp modSp add mod ord">
        <pc:chgData name="Lauren Walker" userId="af571a2d-6601-4289-a817-46289babcce5" providerId="ADAL" clId="{D199CA69-0F02-4E4D-96D3-2B5E6A413816}" dt="2025-11-13T12:55:13.233" v="8713" actId="22"/>
        <pc:sldMkLst>
          <pc:docMk/>
          <pc:sldMk cId="3026561955" sldId="398"/>
        </pc:sldMkLst>
        <pc:spChg chg="del mod">
          <ac:chgData name="Lauren Walker" userId="af571a2d-6601-4289-a817-46289babcce5" providerId="ADAL" clId="{D199CA69-0F02-4E4D-96D3-2B5E6A413816}" dt="2025-11-13T12:54:30.097" v="8712" actId="478"/>
          <ac:spMkLst>
            <pc:docMk/>
            <pc:sldMk cId="3026561955" sldId="398"/>
            <ac:spMk id="3" creationId="{CA0B8BD1-F1A1-C9D1-FF5C-1C559A6A8E35}"/>
          </ac:spMkLst>
        </pc:spChg>
        <pc:spChg chg="mod">
          <ac:chgData name="Lauren Walker" userId="af571a2d-6601-4289-a817-46289babcce5" providerId="ADAL" clId="{D199CA69-0F02-4E4D-96D3-2B5E6A413816}" dt="2025-11-05T14:40:17.728" v="7739" actId="207"/>
          <ac:spMkLst>
            <pc:docMk/>
            <pc:sldMk cId="3026561955" sldId="398"/>
            <ac:spMk id="4" creationId="{78648489-BA04-28FB-4FFA-A5BCDEA7BB9A}"/>
          </ac:spMkLst>
        </pc:spChg>
        <pc:picChg chg="add">
          <ac:chgData name="Lauren Walker" userId="af571a2d-6601-4289-a817-46289babcce5" providerId="ADAL" clId="{D199CA69-0F02-4E4D-96D3-2B5E6A413816}" dt="2025-11-13T12:55:13.233" v="8713" actId="22"/>
          <ac:picMkLst>
            <pc:docMk/>
            <pc:sldMk cId="3026561955" sldId="398"/>
            <ac:picMk id="9" creationId="{7B6D43A1-D512-DD21-683E-E8C5D5EB944A}"/>
          </ac:picMkLst>
        </pc:picChg>
      </pc:sldChg>
      <pc:sldChg chg="addSp modSp add mod ord modAnim modNotesTx">
        <pc:chgData name="Lauren Walker" userId="af571a2d-6601-4289-a817-46289babcce5" providerId="ADAL" clId="{D199CA69-0F02-4E4D-96D3-2B5E6A413816}" dt="2025-11-06T10:28:14.074" v="8708" actId="20577"/>
        <pc:sldMkLst>
          <pc:docMk/>
          <pc:sldMk cId="2259567283" sldId="399"/>
        </pc:sldMkLst>
        <pc:spChg chg="mod">
          <ac:chgData name="Lauren Walker" userId="af571a2d-6601-4289-a817-46289babcce5" providerId="ADAL" clId="{D199CA69-0F02-4E4D-96D3-2B5E6A413816}" dt="2025-11-06T10:25:32.421" v="8122" actId="14100"/>
          <ac:spMkLst>
            <pc:docMk/>
            <pc:sldMk cId="2259567283" sldId="399"/>
            <ac:spMk id="6" creationId="{160D59B9-91F4-543E-C5BB-F1EE55E021E9}"/>
          </ac:spMkLst>
        </pc:spChg>
        <pc:picChg chg="add mod">
          <ac:chgData name="Lauren Walker" userId="af571a2d-6601-4289-a817-46289babcce5" providerId="ADAL" clId="{D199CA69-0F02-4E4D-96D3-2B5E6A413816}" dt="2025-11-04T15:45:42.901" v="4597" actId="1076"/>
          <ac:picMkLst>
            <pc:docMk/>
            <pc:sldMk cId="2259567283" sldId="399"/>
            <ac:picMk id="3" creationId="{28257FD7-43D9-6B06-040F-6BEF958BA6DB}"/>
          </ac:picMkLst>
        </pc:picChg>
      </pc:sldChg>
      <pc:sldChg chg="addSp modSp add mod modAnim modNotesTx">
        <pc:chgData name="Lauren Walker" userId="af571a2d-6601-4289-a817-46289babcce5" providerId="ADAL" clId="{D199CA69-0F02-4E4D-96D3-2B5E6A413816}" dt="2025-11-06T10:27:25.677" v="8453" actId="20577"/>
        <pc:sldMkLst>
          <pc:docMk/>
          <pc:sldMk cId="2282971024" sldId="400"/>
        </pc:sldMkLst>
        <pc:spChg chg="mod">
          <ac:chgData name="Lauren Walker" userId="af571a2d-6601-4289-a817-46289babcce5" providerId="ADAL" clId="{D199CA69-0F02-4E4D-96D3-2B5E6A413816}" dt="2025-11-06T10:26:27.056" v="8127" actId="20577"/>
          <ac:spMkLst>
            <pc:docMk/>
            <pc:sldMk cId="2282971024" sldId="400"/>
            <ac:spMk id="6" creationId="{2756ABC1-E8C9-A0C6-02A2-225DF655A603}"/>
          </ac:spMkLst>
        </pc:spChg>
        <pc:picChg chg="add mod">
          <ac:chgData name="Lauren Walker" userId="af571a2d-6601-4289-a817-46289babcce5" providerId="ADAL" clId="{D199CA69-0F02-4E4D-96D3-2B5E6A413816}" dt="2025-11-04T15:49:14.728" v="4730" actId="1076"/>
          <ac:picMkLst>
            <pc:docMk/>
            <pc:sldMk cId="2282971024" sldId="400"/>
            <ac:picMk id="3" creationId="{28D04809-9BCC-75D4-673F-9C9491A51B19}"/>
          </ac:picMkLst>
        </pc:picChg>
      </pc:sldChg>
      <pc:sldChg chg="addSp delSp modSp add mod ord modNotesTx">
        <pc:chgData name="Lauren Walker" userId="af571a2d-6601-4289-a817-46289babcce5" providerId="ADAL" clId="{D199CA69-0F02-4E4D-96D3-2B5E6A413816}" dt="2025-11-13T12:58:22.621" v="8718" actId="22"/>
        <pc:sldMkLst>
          <pc:docMk/>
          <pc:sldMk cId="3512074057" sldId="401"/>
        </pc:sldMkLst>
        <pc:spChg chg="del mod">
          <ac:chgData name="Lauren Walker" userId="af571a2d-6601-4289-a817-46289babcce5" providerId="ADAL" clId="{D199CA69-0F02-4E4D-96D3-2B5E6A413816}" dt="2025-11-13T12:55:21.356" v="8714" actId="478"/>
          <ac:spMkLst>
            <pc:docMk/>
            <pc:sldMk cId="3512074057" sldId="401"/>
            <ac:spMk id="3" creationId="{98014A08-3315-2C24-DB7E-5AA460490176}"/>
          </ac:spMkLst>
        </pc:spChg>
        <pc:spChg chg="mod">
          <ac:chgData name="Lauren Walker" userId="af571a2d-6601-4289-a817-46289babcce5" providerId="ADAL" clId="{D199CA69-0F02-4E4D-96D3-2B5E6A413816}" dt="2025-11-05T14:40:29.031" v="7742" actId="207"/>
          <ac:spMkLst>
            <pc:docMk/>
            <pc:sldMk cId="3512074057" sldId="401"/>
            <ac:spMk id="4" creationId="{53346F6F-96A2-6F36-3066-F60F34F73DEF}"/>
          </ac:spMkLst>
        </pc:spChg>
        <pc:picChg chg="add">
          <ac:chgData name="Lauren Walker" userId="af571a2d-6601-4289-a817-46289babcce5" providerId="ADAL" clId="{D199CA69-0F02-4E4D-96D3-2B5E6A413816}" dt="2025-11-13T12:58:22.621" v="8718" actId="22"/>
          <ac:picMkLst>
            <pc:docMk/>
            <pc:sldMk cId="3512074057" sldId="401"/>
            <ac:picMk id="9" creationId="{41F383A1-D80F-CD05-9F38-6B230E712300}"/>
          </ac:picMkLst>
        </pc:picChg>
      </pc:sldChg>
      <pc:sldChg chg="addSp delSp modSp add mod ord modNotesTx">
        <pc:chgData name="Lauren Walker" userId="af571a2d-6601-4289-a817-46289babcce5" providerId="ADAL" clId="{D199CA69-0F02-4E4D-96D3-2B5E6A413816}" dt="2025-11-13T12:59:52.924" v="8720" actId="22"/>
        <pc:sldMkLst>
          <pc:docMk/>
          <pc:sldMk cId="2940233021" sldId="402"/>
        </pc:sldMkLst>
        <pc:spChg chg="del mod">
          <ac:chgData name="Lauren Walker" userId="af571a2d-6601-4289-a817-46289babcce5" providerId="ADAL" clId="{D199CA69-0F02-4E4D-96D3-2B5E6A413816}" dt="2025-11-13T12:59:47.805" v="8719" actId="478"/>
          <ac:spMkLst>
            <pc:docMk/>
            <pc:sldMk cId="2940233021" sldId="402"/>
            <ac:spMk id="3" creationId="{A5E3C7A2-A675-41BA-ABA2-42833A6CA4E8}"/>
          </ac:spMkLst>
        </pc:spChg>
        <pc:spChg chg="mod">
          <ac:chgData name="Lauren Walker" userId="af571a2d-6601-4289-a817-46289babcce5" providerId="ADAL" clId="{D199CA69-0F02-4E4D-96D3-2B5E6A413816}" dt="2025-11-05T14:40:31.934" v="7743" actId="207"/>
          <ac:spMkLst>
            <pc:docMk/>
            <pc:sldMk cId="2940233021" sldId="402"/>
            <ac:spMk id="4" creationId="{7696ED9F-1570-9282-38CB-65EB3A6E9ABD}"/>
          </ac:spMkLst>
        </pc:spChg>
        <pc:picChg chg="add">
          <ac:chgData name="Lauren Walker" userId="af571a2d-6601-4289-a817-46289babcce5" providerId="ADAL" clId="{D199CA69-0F02-4E4D-96D3-2B5E6A413816}" dt="2025-11-13T12:59:52.924" v="8720" actId="22"/>
          <ac:picMkLst>
            <pc:docMk/>
            <pc:sldMk cId="2940233021" sldId="402"/>
            <ac:picMk id="9" creationId="{35D8502D-F1A4-E5D1-032D-C9B4A6B2FB66}"/>
          </ac:picMkLst>
        </pc:picChg>
      </pc:sldChg>
      <pc:sldChg chg="addSp delSp modSp add mod ord modNotesTx">
        <pc:chgData name="Lauren Walker" userId="af571a2d-6601-4289-a817-46289babcce5" providerId="ADAL" clId="{D199CA69-0F02-4E4D-96D3-2B5E6A413816}" dt="2025-11-05T14:40:38.024" v="7745" actId="207"/>
        <pc:sldMkLst>
          <pc:docMk/>
          <pc:sldMk cId="858287382" sldId="403"/>
        </pc:sldMkLst>
        <pc:spChg chg="add del mod">
          <ac:chgData name="Lauren Walker" userId="af571a2d-6601-4289-a817-46289babcce5" providerId="ADAL" clId="{D199CA69-0F02-4E4D-96D3-2B5E6A413816}" dt="2025-11-05T14:40:38.024" v="7745" actId="207"/>
          <ac:spMkLst>
            <pc:docMk/>
            <pc:sldMk cId="858287382" sldId="403"/>
            <ac:spMk id="3" creationId="{CF989CA7-C632-B432-3AED-52CE00B7D90A}"/>
          </ac:spMkLst>
        </pc:spChg>
        <pc:spChg chg="mod">
          <ac:chgData name="Lauren Walker" userId="af571a2d-6601-4289-a817-46289babcce5" providerId="ADAL" clId="{D199CA69-0F02-4E4D-96D3-2B5E6A413816}" dt="2025-11-05T14:40:36.068" v="7744" actId="207"/>
          <ac:spMkLst>
            <pc:docMk/>
            <pc:sldMk cId="858287382" sldId="403"/>
            <ac:spMk id="6" creationId="{DBEE7805-A210-4191-30FF-0ED75178B28B}"/>
          </ac:spMkLst>
        </pc:spChg>
        <pc:picChg chg="add mod">
          <ac:chgData name="Lauren Walker" userId="af571a2d-6601-4289-a817-46289babcce5" providerId="ADAL" clId="{D199CA69-0F02-4E4D-96D3-2B5E6A413816}" dt="2025-11-04T17:03:36.931" v="7009" actId="1076"/>
          <ac:picMkLst>
            <pc:docMk/>
            <pc:sldMk cId="858287382" sldId="403"/>
            <ac:picMk id="8" creationId="{083C29F1-B36D-D30E-268A-209DFB693CA0}"/>
          </ac:picMkLst>
        </pc:picChg>
        <pc:picChg chg="add mod ord">
          <ac:chgData name="Lauren Walker" userId="af571a2d-6601-4289-a817-46289babcce5" providerId="ADAL" clId="{D199CA69-0F02-4E4D-96D3-2B5E6A413816}" dt="2025-11-04T17:03:50.546" v="7013" actId="1076"/>
          <ac:picMkLst>
            <pc:docMk/>
            <pc:sldMk cId="858287382" sldId="403"/>
            <ac:picMk id="10" creationId="{C4195AB5-7F71-B4A2-2105-DC07965489DD}"/>
          </ac:picMkLst>
        </pc:picChg>
        <pc:picChg chg="add mod">
          <ac:chgData name="Lauren Walker" userId="af571a2d-6601-4289-a817-46289babcce5" providerId="ADAL" clId="{D199CA69-0F02-4E4D-96D3-2B5E6A413816}" dt="2025-11-04T17:03:42.037" v="7010" actId="1076"/>
          <ac:picMkLst>
            <pc:docMk/>
            <pc:sldMk cId="858287382" sldId="403"/>
            <ac:picMk id="12" creationId="{9DB3DFA8-B22E-73D2-87A1-93FACB285B55}"/>
          </ac:picMkLst>
        </pc:picChg>
      </pc:sldChg>
      <pc:sldChg chg="addSp delSp modSp add mod">
        <pc:chgData name="Lauren Walker" userId="af571a2d-6601-4289-a817-46289babcce5" providerId="ADAL" clId="{D199CA69-0F02-4E4D-96D3-2B5E6A413816}" dt="2025-11-05T14:40:43.971" v="7747" actId="207"/>
        <pc:sldMkLst>
          <pc:docMk/>
          <pc:sldMk cId="308066137" sldId="404"/>
        </pc:sldMkLst>
        <pc:spChg chg="mod">
          <ac:chgData name="Lauren Walker" userId="af571a2d-6601-4289-a817-46289babcce5" providerId="ADAL" clId="{D199CA69-0F02-4E4D-96D3-2B5E6A413816}" dt="2025-11-05T14:40:42.015" v="7746" actId="207"/>
          <ac:spMkLst>
            <pc:docMk/>
            <pc:sldMk cId="308066137" sldId="404"/>
            <ac:spMk id="3" creationId="{D4E83B61-B025-06D9-0586-6762BBFB191C}"/>
          </ac:spMkLst>
        </pc:spChg>
        <pc:spChg chg="add del mod">
          <ac:chgData name="Lauren Walker" userId="af571a2d-6601-4289-a817-46289babcce5" providerId="ADAL" clId="{D199CA69-0F02-4E4D-96D3-2B5E6A413816}" dt="2025-11-05T14:40:43.971" v="7747" actId="207"/>
          <ac:spMkLst>
            <pc:docMk/>
            <pc:sldMk cId="308066137" sldId="404"/>
            <ac:spMk id="6" creationId="{0C60B1AC-0D39-F056-FA1B-8D1C4D105FF3}"/>
          </ac:spMkLst>
        </pc:spChg>
      </pc:sldChg>
      <pc:sldChg chg="addSp modSp add mod ord modNotesTx">
        <pc:chgData name="Lauren Walker" userId="af571a2d-6601-4289-a817-46289babcce5" providerId="ADAL" clId="{D199CA69-0F02-4E4D-96D3-2B5E6A413816}" dt="2025-11-05T14:40:53.855" v="7748" actId="207"/>
        <pc:sldMkLst>
          <pc:docMk/>
          <pc:sldMk cId="1280080199" sldId="405"/>
        </pc:sldMkLst>
        <pc:spChg chg="mod">
          <ac:chgData name="Lauren Walker" userId="af571a2d-6601-4289-a817-46289babcce5" providerId="ADAL" clId="{D199CA69-0F02-4E4D-96D3-2B5E6A413816}" dt="2025-11-04T16:18:33.754" v="5903" actId="20577"/>
          <ac:spMkLst>
            <pc:docMk/>
            <pc:sldMk cId="1280080199" sldId="405"/>
            <ac:spMk id="6" creationId="{1E5AE91D-3F7D-2FC8-6BE0-8867B037B3F7}"/>
          </ac:spMkLst>
        </pc:spChg>
        <pc:spChg chg="add mod">
          <ac:chgData name="Lauren Walker" userId="af571a2d-6601-4289-a817-46289babcce5" providerId="ADAL" clId="{D199CA69-0F02-4E4D-96D3-2B5E6A413816}" dt="2025-11-05T14:40:53.855" v="7748" actId="207"/>
          <ac:spMkLst>
            <pc:docMk/>
            <pc:sldMk cId="1280080199" sldId="405"/>
            <ac:spMk id="8" creationId="{4EE41930-A484-858B-FD9D-C55EE425B768}"/>
          </ac:spMkLst>
        </pc:spChg>
        <pc:spChg chg="add mod">
          <ac:chgData name="Lauren Walker" userId="af571a2d-6601-4289-a817-46289babcce5" providerId="ADAL" clId="{D199CA69-0F02-4E4D-96D3-2B5E6A413816}" dt="2025-11-04T16:20:31.481" v="5949" actId="207"/>
          <ac:spMkLst>
            <pc:docMk/>
            <pc:sldMk cId="1280080199" sldId="405"/>
            <ac:spMk id="10" creationId="{32F4C8D8-FBDE-3109-3621-EFA1DFD88557}"/>
          </ac:spMkLst>
        </pc:spChg>
        <pc:picChg chg="add mod">
          <ac:chgData name="Lauren Walker" userId="af571a2d-6601-4289-a817-46289babcce5" providerId="ADAL" clId="{D199CA69-0F02-4E4D-96D3-2B5E6A413816}" dt="2025-11-04T16:19:24.097" v="5906" actId="14100"/>
          <ac:picMkLst>
            <pc:docMk/>
            <pc:sldMk cId="1280080199" sldId="405"/>
            <ac:picMk id="4" creationId="{12B66409-2790-A630-B8BE-2147AC1134C8}"/>
          </ac:picMkLst>
        </pc:picChg>
      </pc:sldChg>
      <pc:sldChg chg="addSp delSp modSp add mod ord modNotesTx">
        <pc:chgData name="Lauren Walker" userId="af571a2d-6601-4289-a817-46289babcce5" providerId="ADAL" clId="{D199CA69-0F02-4E4D-96D3-2B5E6A413816}" dt="2025-11-13T13:07:16.938" v="8942" actId="20577"/>
        <pc:sldMkLst>
          <pc:docMk/>
          <pc:sldMk cId="990319883" sldId="406"/>
        </pc:sldMkLst>
        <pc:spChg chg="add mod">
          <ac:chgData name="Lauren Walker" userId="af571a2d-6601-4289-a817-46289babcce5" providerId="ADAL" clId="{D199CA69-0F02-4E4D-96D3-2B5E6A413816}" dt="2025-11-13T13:07:16.938" v="8942" actId="20577"/>
          <ac:spMkLst>
            <pc:docMk/>
            <pc:sldMk cId="990319883" sldId="406"/>
            <ac:spMk id="3" creationId="{67B88865-0B40-5C24-2A05-679EA6C859EA}"/>
          </ac:spMkLst>
        </pc:spChg>
        <pc:spChg chg="mod">
          <ac:chgData name="Lauren Walker" userId="af571a2d-6601-4289-a817-46289babcce5" providerId="ADAL" clId="{D199CA69-0F02-4E4D-96D3-2B5E6A413816}" dt="2025-11-05T14:39:25.155" v="7723" actId="207"/>
          <ac:spMkLst>
            <pc:docMk/>
            <pc:sldMk cId="990319883" sldId="406"/>
            <ac:spMk id="8" creationId="{C25E82DE-98FC-4E9D-E899-B415CA8FF634}"/>
          </ac:spMkLst>
        </pc:spChg>
        <pc:picChg chg="add mod">
          <ac:chgData name="Lauren Walker" userId="af571a2d-6601-4289-a817-46289babcce5" providerId="ADAL" clId="{D199CA69-0F02-4E4D-96D3-2B5E6A413816}" dt="2025-11-13T13:05:48.103" v="8723" actId="14100"/>
          <ac:picMkLst>
            <pc:docMk/>
            <pc:sldMk cId="990319883" sldId="406"/>
            <ac:picMk id="1026" creationId="{E43A1271-48B1-AF6E-A43C-16C4975D3D9E}"/>
          </ac:picMkLst>
        </pc:picChg>
      </pc:sldChg>
      <pc:sldChg chg="addSp delSp modSp add mod ord modNotesTx">
        <pc:chgData name="Lauren Walker" userId="af571a2d-6601-4289-a817-46289babcce5" providerId="ADAL" clId="{D199CA69-0F02-4E4D-96D3-2B5E6A413816}" dt="2025-11-13T13:09:32.233" v="8963" actId="255"/>
        <pc:sldMkLst>
          <pc:docMk/>
          <pc:sldMk cId="1604038146" sldId="407"/>
        </pc:sldMkLst>
        <pc:spChg chg="mod">
          <ac:chgData name="Lauren Walker" userId="af571a2d-6601-4289-a817-46289babcce5" providerId="ADAL" clId="{D199CA69-0F02-4E4D-96D3-2B5E6A413816}" dt="2025-11-05T14:39:33.257" v="7725" actId="207"/>
          <ac:spMkLst>
            <pc:docMk/>
            <pc:sldMk cId="1604038146" sldId="407"/>
            <ac:spMk id="8" creationId="{2EE637A3-FBA6-B2C7-1B4B-CF8C9D8FF3F1}"/>
          </ac:spMkLst>
        </pc:spChg>
        <pc:spChg chg="add del">
          <ac:chgData name="Lauren Walker" userId="af571a2d-6601-4289-a817-46289babcce5" providerId="ADAL" clId="{D199CA69-0F02-4E4D-96D3-2B5E6A413816}" dt="2025-11-13T13:07:49.220" v="8945" actId="22"/>
          <ac:spMkLst>
            <pc:docMk/>
            <pc:sldMk cId="1604038146" sldId="407"/>
            <ac:spMk id="9" creationId="{33C995FA-5DA4-9596-CF0B-B7FD7507A497}"/>
          </ac:spMkLst>
        </pc:spChg>
        <pc:spChg chg="add mod">
          <ac:chgData name="Lauren Walker" userId="af571a2d-6601-4289-a817-46289babcce5" providerId="ADAL" clId="{D199CA69-0F02-4E4D-96D3-2B5E6A413816}" dt="2025-11-13T13:09:32.233" v="8963" actId="255"/>
          <ac:spMkLst>
            <pc:docMk/>
            <pc:sldMk cId="1604038146" sldId="407"/>
            <ac:spMk id="10" creationId="{EC2B6E6A-15D7-7BAD-4DA2-DF23F346F695}"/>
          </ac:spMkLst>
        </pc:spChg>
        <pc:picChg chg="add mod">
          <ac:chgData name="Lauren Walker" userId="af571a2d-6601-4289-a817-46289babcce5" providerId="ADAL" clId="{D199CA69-0F02-4E4D-96D3-2B5E6A413816}" dt="2025-11-13T13:07:41.796" v="8943" actId="14100"/>
          <ac:picMkLst>
            <pc:docMk/>
            <pc:sldMk cId="1604038146" sldId="407"/>
            <ac:picMk id="4" creationId="{4B66F3E9-2C9B-C9B4-3571-74168EFBB284}"/>
          </ac:picMkLst>
        </pc:picChg>
      </pc:sldChg>
      <pc:sldChg chg="addSp modSp add mod ord modNotesTx">
        <pc:chgData name="Lauren Walker" userId="af571a2d-6601-4289-a817-46289babcce5" providerId="ADAL" clId="{D199CA69-0F02-4E4D-96D3-2B5E6A413816}" dt="2025-11-13T13:22:04.790" v="9015" actId="1076"/>
        <pc:sldMkLst>
          <pc:docMk/>
          <pc:sldMk cId="613417474" sldId="408"/>
        </pc:sldMkLst>
        <pc:spChg chg="add mod">
          <ac:chgData name="Lauren Walker" userId="af571a2d-6601-4289-a817-46289babcce5" providerId="ADAL" clId="{D199CA69-0F02-4E4D-96D3-2B5E6A413816}" dt="2025-11-13T13:22:04.790" v="9015" actId="1076"/>
          <ac:spMkLst>
            <pc:docMk/>
            <pc:sldMk cId="613417474" sldId="408"/>
            <ac:spMk id="3" creationId="{3D3E4857-2E22-E093-C63A-17A09494C534}"/>
          </ac:spMkLst>
        </pc:spChg>
        <pc:spChg chg="mod">
          <ac:chgData name="Lauren Walker" userId="af571a2d-6601-4289-a817-46289babcce5" providerId="ADAL" clId="{D199CA69-0F02-4E4D-96D3-2B5E6A413816}" dt="2025-11-05T14:39:42.839" v="7728" actId="207"/>
          <ac:spMkLst>
            <pc:docMk/>
            <pc:sldMk cId="613417474" sldId="408"/>
            <ac:spMk id="8" creationId="{0BA4B784-B8EE-4FF0-5273-9658FAC9BA63}"/>
          </ac:spMkLst>
        </pc:spChg>
        <pc:picChg chg="add mod">
          <ac:chgData name="Lauren Walker" userId="af571a2d-6601-4289-a817-46289babcce5" providerId="ADAL" clId="{D199CA69-0F02-4E4D-96D3-2B5E6A413816}" dt="2025-11-13T13:22:02.071" v="9014" actId="14100"/>
          <ac:picMkLst>
            <pc:docMk/>
            <pc:sldMk cId="613417474" sldId="408"/>
            <ac:picMk id="4" creationId="{42126F64-192A-A54D-1231-326F33AC734F}"/>
          </ac:picMkLst>
        </pc:picChg>
      </pc:sldChg>
      <pc:sldChg chg="addSp modSp add mod ord modNotesTx">
        <pc:chgData name="Lauren Walker" userId="af571a2d-6601-4289-a817-46289babcce5" providerId="ADAL" clId="{D199CA69-0F02-4E4D-96D3-2B5E6A413816}" dt="2025-11-13T12:54:16.396" v="8711" actId="20577"/>
        <pc:sldMkLst>
          <pc:docMk/>
          <pc:sldMk cId="917204933" sldId="410"/>
        </pc:sldMkLst>
        <pc:spChg chg="mod">
          <ac:chgData name="Lauren Walker" userId="af571a2d-6601-4289-a817-46289babcce5" providerId="ADAL" clId="{D199CA69-0F02-4E4D-96D3-2B5E6A413816}" dt="2025-11-13T12:54:16.396" v="8711" actId="20577"/>
          <ac:spMkLst>
            <pc:docMk/>
            <pc:sldMk cId="917204933" sldId="410"/>
            <ac:spMk id="8" creationId="{FB67F21B-F038-AB16-854A-D3CF1219A3FF}"/>
          </ac:spMkLst>
        </pc:spChg>
        <pc:spChg chg="add mod">
          <ac:chgData name="Lauren Walker" userId="af571a2d-6601-4289-a817-46289babcce5" providerId="ADAL" clId="{D199CA69-0F02-4E4D-96D3-2B5E6A413816}" dt="2025-11-05T14:39:54.528" v="7732" actId="207"/>
          <ac:spMkLst>
            <pc:docMk/>
            <pc:sldMk cId="917204933" sldId="410"/>
            <ac:spMk id="10" creationId="{1530108C-F061-F75B-011F-B2C563A57028}"/>
          </ac:spMkLst>
        </pc:spChg>
        <pc:picChg chg="add mod">
          <ac:chgData name="Lauren Walker" userId="af571a2d-6601-4289-a817-46289babcce5" providerId="ADAL" clId="{D199CA69-0F02-4E4D-96D3-2B5E6A413816}" dt="2025-11-04T16:51:36.309" v="6771" actId="1076"/>
          <ac:picMkLst>
            <pc:docMk/>
            <pc:sldMk cId="917204933" sldId="410"/>
            <ac:picMk id="4" creationId="{47642619-2DBB-CE7F-D8F5-C3094862DDFE}"/>
          </ac:picMkLst>
        </pc:picChg>
      </pc:sldChg>
      <pc:sldChg chg="addSp delSp modSp add mod ord">
        <pc:chgData name="Lauren Walker" userId="af571a2d-6601-4289-a817-46289babcce5" providerId="ADAL" clId="{D199CA69-0F02-4E4D-96D3-2B5E6A413816}" dt="2025-11-13T13:31:07.046" v="9019" actId="255"/>
        <pc:sldMkLst>
          <pc:docMk/>
          <pc:sldMk cId="1894433757" sldId="414"/>
        </pc:sldMkLst>
        <pc:spChg chg="add del mod">
          <ac:chgData name="Lauren Walker" userId="af571a2d-6601-4289-a817-46289babcce5" providerId="ADAL" clId="{D199CA69-0F02-4E4D-96D3-2B5E6A413816}" dt="2025-11-13T13:31:07.046" v="9019" actId="255"/>
          <ac:spMkLst>
            <pc:docMk/>
            <pc:sldMk cId="1894433757" sldId="414"/>
            <ac:spMk id="4" creationId="{42617975-A6FC-D5C6-A8C2-A9DFC999087E}"/>
          </ac:spMkLst>
        </pc:spChg>
        <pc:spChg chg="add del mod">
          <ac:chgData name="Lauren Walker" userId="af571a2d-6601-4289-a817-46289babcce5" providerId="ADAL" clId="{D199CA69-0F02-4E4D-96D3-2B5E6A413816}" dt="2025-11-05T14:40:04.611" v="7735" actId="207"/>
          <ac:spMkLst>
            <pc:docMk/>
            <pc:sldMk cId="1894433757" sldId="414"/>
            <ac:spMk id="8" creationId="{62B9B1B7-0DF9-83FB-68D0-DD4999035069}"/>
          </ac:spMkLst>
        </pc:spChg>
        <pc:spChg chg="add del mod ord">
          <ac:chgData name="Lauren Walker" userId="af571a2d-6601-4289-a817-46289babcce5" providerId="ADAL" clId="{D199CA69-0F02-4E4D-96D3-2B5E6A413816}" dt="2025-11-04T16:49:40.250" v="6733" actId="478"/>
          <ac:spMkLst>
            <pc:docMk/>
            <pc:sldMk cId="1894433757" sldId="414"/>
            <ac:spMk id="10" creationId="{FA0F729E-317A-D63D-0BFD-31CFCAE76807}"/>
          </ac:spMkLst>
        </pc:spChg>
      </pc:sldChg>
      <pc:sldChg chg="addSp delSp modSp add mod ord">
        <pc:chgData name="Lauren Walker" userId="af571a2d-6601-4289-a817-46289babcce5" providerId="ADAL" clId="{D199CA69-0F02-4E4D-96D3-2B5E6A413816}" dt="2025-11-13T17:03:47.536" v="9042" actId="14100"/>
        <pc:sldMkLst>
          <pc:docMk/>
          <pc:sldMk cId="2769980050" sldId="415"/>
        </pc:sldMkLst>
        <pc:spChg chg="add mod">
          <ac:chgData name="Lauren Walker" userId="af571a2d-6601-4289-a817-46289babcce5" providerId="ADAL" clId="{D199CA69-0F02-4E4D-96D3-2B5E6A413816}" dt="2025-11-05T14:39:48.139" v="7730" actId="207"/>
          <ac:spMkLst>
            <pc:docMk/>
            <pc:sldMk cId="2769980050" sldId="415"/>
            <ac:spMk id="2" creationId="{BC510383-E56E-0595-8A01-1ED7B19DA662}"/>
          </ac:spMkLst>
        </pc:spChg>
        <pc:spChg chg="mod">
          <ac:chgData name="Lauren Walker" userId="af571a2d-6601-4289-a817-46289babcce5" providerId="ADAL" clId="{D199CA69-0F02-4E4D-96D3-2B5E6A413816}" dt="2025-11-13T13:21:49.438" v="9013" actId="403"/>
          <ac:spMkLst>
            <pc:docMk/>
            <pc:sldMk cId="2769980050" sldId="415"/>
            <ac:spMk id="4" creationId="{CF5C3FB7-A106-A60A-33E0-75DAD33F403A}"/>
          </ac:spMkLst>
        </pc:spChg>
        <pc:picChg chg="add mod">
          <ac:chgData name="Lauren Walker" userId="af571a2d-6601-4289-a817-46289babcce5" providerId="ADAL" clId="{D199CA69-0F02-4E4D-96D3-2B5E6A413816}" dt="2025-11-13T17:03:47.536" v="9042" actId="14100"/>
          <ac:picMkLst>
            <pc:docMk/>
            <pc:sldMk cId="2769980050" sldId="415"/>
            <ac:picMk id="5" creationId="{FA54C4F8-F4E3-4CCB-92B1-497C37384073}"/>
          </ac:picMkLst>
        </pc:picChg>
      </pc:sldChg>
      <pc:sldChg chg="addSp delSp modSp add mod ord">
        <pc:chgData name="Lauren Walker" userId="af571a2d-6601-4289-a817-46289babcce5" providerId="ADAL" clId="{D199CA69-0F02-4E4D-96D3-2B5E6A413816}" dt="2025-11-13T17:03:22" v="9036" actId="14100"/>
        <pc:sldMkLst>
          <pc:docMk/>
          <pc:sldMk cId="3514417574" sldId="416"/>
        </pc:sldMkLst>
        <pc:spChg chg="add mod">
          <ac:chgData name="Lauren Walker" userId="af571a2d-6601-4289-a817-46289babcce5" providerId="ADAL" clId="{D199CA69-0F02-4E4D-96D3-2B5E6A413816}" dt="2025-11-05T15:41:06.274" v="7761" actId="20577"/>
          <ac:spMkLst>
            <pc:docMk/>
            <pc:sldMk cId="3514417574" sldId="416"/>
            <ac:spMk id="3" creationId="{4E889195-3651-425E-8EB3-452B125C50AF}"/>
          </ac:spMkLst>
        </pc:spChg>
        <pc:spChg chg="mod">
          <ac:chgData name="Lauren Walker" userId="af571a2d-6601-4289-a817-46289babcce5" providerId="ADAL" clId="{D199CA69-0F02-4E4D-96D3-2B5E6A413816}" dt="2025-11-05T15:41:17.647" v="7765" actId="20577"/>
          <ac:spMkLst>
            <pc:docMk/>
            <pc:sldMk cId="3514417574" sldId="416"/>
            <ac:spMk id="4" creationId="{98AA3177-8DB5-E0CC-E2BE-A6BDB9B4DFA5}"/>
          </ac:spMkLst>
        </pc:spChg>
        <pc:picChg chg="add mod">
          <ac:chgData name="Lauren Walker" userId="af571a2d-6601-4289-a817-46289babcce5" providerId="ADAL" clId="{D199CA69-0F02-4E4D-96D3-2B5E6A413816}" dt="2025-11-13T17:03:22" v="9036" actId="14100"/>
          <ac:picMkLst>
            <pc:docMk/>
            <pc:sldMk cId="3514417574" sldId="416"/>
            <ac:picMk id="5" creationId="{834DBD6A-B402-716C-20B2-1F36FC001809}"/>
          </ac:picMkLst>
        </pc:picChg>
      </pc:sldChg>
      <pc:sldChg chg="addSp delSp modSp add mod ord">
        <pc:chgData name="Lauren Walker" userId="af571a2d-6601-4289-a817-46289babcce5" providerId="ADAL" clId="{D199CA69-0F02-4E4D-96D3-2B5E6A413816}" dt="2025-11-06T10:21:27.864" v="7968" actId="207"/>
        <pc:sldMkLst>
          <pc:docMk/>
          <pc:sldMk cId="303754992" sldId="417"/>
        </pc:sldMkLst>
        <pc:spChg chg="add mod">
          <ac:chgData name="Lauren Walker" userId="af571a2d-6601-4289-a817-46289babcce5" providerId="ADAL" clId="{D199CA69-0F02-4E4D-96D3-2B5E6A413816}" dt="2025-11-06T10:21:27.864" v="7968" actId="207"/>
          <ac:spMkLst>
            <pc:docMk/>
            <pc:sldMk cId="303754992" sldId="417"/>
            <ac:spMk id="2" creationId="{7BF0D3E9-FCB3-F278-EBDA-5956DD09819D}"/>
          </ac:spMkLst>
        </pc:spChg>
        <pc:spChg chg="add mod">
          <ac:chgData name="Lauren Walker" userId="af571a2d-6601-4289-a817-46289babcce5" providerId="ADAL" clId="{D199CA69-0F02-4E4D-96D3-2B5E6A413816}" dt="2025-11-05T14:39:29.079" v="7724" actId="207"/>
          <ac:spMkLst>
            <pc:docMk/>
            <pc:sldMk cId="303754992" sldId="417"/>
            <ac:spMk id="5" creationId="{79E66CDF-DE01-5A98-C0B1-18C6D0C21062}"/>
          </ac:spMkLst>
        </pc:spChg>
      </pc:sldChg>
      <pc:sldChg chg="modSp add mod">
        <pc:chgData name="Lauren Walker" userId="af571a2d-6601-4289-a817-46289babcce5" providerId="ADAL" clId="{D199CA69-0F02-4E4D-96D3-2B5E6A413816}" dt="2025-11-06T10:17:01.888" v="7879" actId="20577"/>
        <pc:sldMkLst>
          <pc:docMk/>
          <pc:sldMk cId="1429835456" sldId="418"/>
        </pc:sldMkLst>
      </pc:sldChg>
      <pc:sldChg chg="modSp add mod">
        <pc:chgData name="Lauren Walker" userId="af571a2d-6601-4289-a817-46289babcce5" providerId="ADAL" clId="{D199CA69-0F02-4E4D-96D3-2B5E6A413816}" dt="2025-11-06T10:17:07.768" v="7894" actId="20577"/>
        <pc:sldMkLst>
          <pc:docMk/>
          <pc:sldMk cId="1877607571" sldId="419"/>
        </pc:sldMkLst>
      </pc:sldChg>
      <pc:sldChg chg="addSp delSp modSp add mod modAnim">
        <pc:chgData name="Lauren Walker" userId="af571a2d-6601-4289-a817-46289babcce5" providerId="ADAL" clId="{D199CA69-0F02-4E4D-96D3-2B5E6A413816}" dt="2025-11-13T16:37:12.316" v="9028"/>
        <pc:sldMkLst>
          <pc:docMk/>
          <pc:sldMk cId="3865591181" sldId="420"/>
        </pc:sldMkLst>
        <pc:spChg chg="del">
          <ac:chgData name="Lauren Walker" userId="af571a2d-6601-4289-a817-46289babcce5" providerId="ADAL" clId="{D199CA69-0F02-4E4D-96D3-2B5E6A413816}" dt="2025-11-13T16:36:41.369" v="9025" actId="478"/>
          <ac:spMkLst>
            <pc:docMk/>
            <pc:sldMk cId="3865591181" sldId="420"/>
            <ac:spMk id="3" creationId="{EA882911-F6E9-C548-234A-040441698E79}"/>
          </ac:spMkLst>
        </pc:spChg>
        <pc:spChg chg="del">
          <ac:chgData name="Lauren Walker" userId="af571a2d-6601-4289-a817-46289babcce5" providerId="ADAL" clId="{D199CA69-0F02-4E4D-96D3-2B5E6A413816}" dt="2025-11-13T16:36:39.799" v="9024" actId="478"/>
          <ac:spMkLst>
            <pc:docMk/>
            <pc:sldMk cId="3865591181" sldId="420"/>
            <ac:spMk id="6" creationId="{97E009D9-F485-A87C-910D-72EE70ACD9C2}"/>
          </ac:spMkLst>
        </pc:spChg>
        <pc:picChg chg="add mod">
          <ac:chgData name="Lauren Walker" userId="af571a2d-6601-4289-a817-46289babcce5" providerId="ADAL" clId="{D199CA69-0F02-4E4D-96D3-2B5E6A413816}" dt="2025-11-13T16:36:59.199" v="9027"/>
          <ac:picMkLst>
            <pc:docMk/>
            <pc:sldMk cId="3865591181" sldId="420"/>
            <ac:picMk id="4" creationId="{D961144D-E5DA-F360-7BFE-8B1F872E5536}"/>
          </ac:picMkLst>
        </pc:picChg>
        <pc:picChg chg="add mod">
          <ac:chgData name="Lauren Walker" userId="af571a2d-6601-4289-a817-46289babcce5" providerId="ADAL" clId="{D199CA69-0F02-4E4D-96D3-2B5E6A413816}" dt="2025-11-13T16:37:12.316" v="9028"/>
          <ac:picMkLst>
            <pc:docMk/>
            <pc:sldMk cId="3865591181" sldId="420"/>
            <ac:picMk id="8" creationId="{5DDB6A75-C516-9113-1E71-B42F4FBDA13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30C2E-9D24-4878-AFF6-C3757E8DEA05}" type="datetimeFigureOut">
              <a:rPr lang="en-GB" smtClean="0"/>
              <a:t>13/11/2025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0E109-9AD8-41E0-910E-8F0F9D58317D}" type="slidenum">
              <a:rPr lang="en-GB" smtClean="0"/>
              <a:t>‹#›</a:t>
            </a:fld>
            <a:endParaRPr lang="en-GB"/>
          </a:p>
        </p:txBody>
      </p:sp>
    </p:spTree>
    <p:extLst>
      <p:ext uri="{BB962C8B-B14F-4D97-AF65-F5344CB8AC3E}">
        <p14:creationId xmlns:p14="http://schemas.microsoft.com/office/powerpoint/2010/main" val="3549918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ingplanet.panda.org/en-G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3C0E109-9AD8-41E0-910E-8F0F9D58317D}" type="slidenum">
              <a:rPr lang="en-GB" smtClean="0"/>
              <a:t>1</a:t>
            </a:fld>
            <a:endParaRPr lang="en-GB"/>
          </a:p>
        </p:txBody>
      </p:sp>
    </p:spTree>
    <p:extLst>
      <p:ext uri="{BB962C8B-B14F-4D97-AF65-F5344CB8AC3E}">
        <p14:creationId xmlns:p14="http://schemas.microsoft.com/office/powerpoint/2010/main" val="1900346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3F245-E541-D6D2-4B81-390CAB4DE3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3E6009-D885-E2B5-8362-6FD69972AE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04F841-A7B1-7A62-BD95-2FBA63F5811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C743BD9-C715-08BF-A90F-1432F16E39E8}"/>
              </a:ext>
            </a:extLst>
          </p:cNvPr>
          <p:cNvSpPr>
            <a:spLocks noGrp="1"/>
          </p:cNvSpPr>
          <p:nvPr>
            <p:ph type="sldNum" sz="quarter" idx="5"/>
          </p:nvPr>
        </p:nvSpPr>
        <p:spPr/>
        <p:txBody>
          <a:bodyPr/>
          <a:lstStyle/>
          <a:p>
            <a:fld id="{03C0E109-9AD8-41E0-910E-8F0F9D58317D}" type="slidenum">
              <a:rPr lang="en-GB" smtClean="0"/>
              <a:t>11</a:t>
            </a:fld>
            <a:endParaRPr lang="en-GB"/>
          </a:p>
        </p:txBody>
      </p:sp>
    </p:spTree>
    <p:extLst>
      <p:ext uri="{BB962C8B-B14F-4D97-AF65-F5344CB8AC3E}">
        <p14:creationId xmlns:p14="http://schemas.microsoft.com/office/powerpoint/2010/main" val="1144671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601F0-F343-984A-17DB-27AD85350F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44A12-30B9-7A43-2F15-B365B4449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43FC6-9737-5498-3B77-1BE9D3D93285}"/>
              </a:ext>
            </a:extLst>
          </p:cNvPr>
          <p:cNvSpPr>
            <a:spLocks noGrp="1"/>
          </p:cNvSpPr>
          <p:nvPr>
            <p:ph type="body" idx="1"/>
          </p:nvPr>
        </p:nvSpPr>
        <p:spPr/>
        <p:txBody>
          <a:bodyPr/>
          <a:lstStyle/>
          <a:p>
            <a:r>
              <a:rPr lang="en-GB" dirty="0"/>
              <a:t>Encourage pupils to discuss and come up with issues that might affect species such as habitat loss, climate change, invasive species and illegal wildlife trade. The next few slides have more detail and videos to share more about these threats to help your pupils understanding. </a:t>
            </a:r>
          </a:p>
        </p:txBody>
      </p:sp>
      <p:sp>
        <p:nvSpPr>
          <p:cNvPr id="4" name="Slide Number Placeholder 3">
            <a:extLst>
              <a:ext uri="{FF2B5EF4-FFF2-40B4-BE49-F238E27FC236}">
                <a16:creationId xmlns:a16="http://schemas.microsoft.com/office/drawing/2014/main" id="{8CAB4A07-1F27-5A4B-3542-A6C4EB290BED}"/>
              </a:ext>
            </a:extLst>
          </p:cNvPr>
          <p:cNvSpPr>
            <a:spLocks noGrp="1"/>
          </p:cNvSpPr>
          <p:nvPr>
            <p:ph type="sldNum" sz="quarter" idx="5"/>
          </p:nvPr>
        </p:nvSpPr>
        <p:spPr/>
        <p:txBody>
          <a:bodyPr/>
          <a:lstStyle/>
          <a:p>
            <a:fld id="{03C0E109-9AD8-41E0-910E-8F0F9D58317D}" type="slidenum">
              <a:rPr lang="en-GB" smtClean="0"/>
              <a:t>12</a:t>
            </a:fld>
            <a:endParaRPr lang="en-GB"/>
          </a:p>
        </p:txBody>
      </p:sp>
    </p:spTree>
    <p:extLst>
      <p:ext uri="{BB962C8B-B14F-4D97-AF65-F5344CB8AC3E}">
        <p14:creationId xmlns:p14="http://schemas.microsoft.com/office/powerpoint/2010/main" val="724041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3F3E-0519-9200-D84F-B4DCDBCE0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AC10F2-62CE-8838-A68E-DFDC73668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C49C1-B6C0-396C-78D8-F064D616CEE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DD226F6-2251-CA80-DEFE-CD7332414BD2}"/>
              </a:ext>
            </a:extLst>
          </p:cNvPr>
          <p:cNvSpPr>
            <a:spLocks noGrp="1"/>
          </p:cNvSpPr>
          <p:nvPr>
            <p:ph type="sldNum" sz="quarter" idx="5"/>
          </p:nvPr>
        </p:nvSpPr>
        <p:spPr/>
        <p:txBody>
          <a:bodyPr/>
          <a:lstStyle/>
          <a:p>
            <a:fld id="{03C0E109-9AD8-41E0-910E-8F0F9D58317D}" type="slidenum">
              <a:rPr lang="en-GB" smtClean="0"/>
              <a:t>13</a:t>
            </a:fld>
            <a:endParaRPr lang="en-GB"/>
          </a:p>
        </p:txBody>
      </p:sp>
    </p:spTree>
    <p:extLst>
      <p:ext uri="{BB962C8B-B14F-4D97-AF65-F5344CB8AC3E}">
        <p14:creationId xmlns:p14="http://schemas.microsoft.com/office/powerpoint/2010/main" val="1069396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3F3E-0519-9200-D84F-B4DCDBCE0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AC10F2-62CE-8838-A68E-DFDC73668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C49C1-B6C0-396C-78D8-F064D616CEE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DD226F6-2251-CA80-DEFE-CD7332414BD2}"/>
              </a:ext>
            </a:extLst>
          </p:cNvPr>
          <p:cNvSpPr>
            <a:spLocks noGrp="1"/>
          </p:cNvSpPr>
          <p:nvPr>
            <p:ph type="sldNum" sz="quarter" idx="5"/>
          </p:nvPr>
        </p:nvSpPr>
        <p:spPr/>
        <p:txBody>
          <a:bodyPr/>
          <a:lstStyle/>
          <a:p>
            <a:fld id="{03C0E109-9AD8-41E0-910E-8F0F9D58317D}" type="slidenum">
              <a:rPr lang="en-GB" smtClean="0"/>
              <a:t>14</a:t>
            </a:fld>
            <a:endParaRPr lang="en-GB"/>
          </a:p>
        </p:txBody>
      </p:sp>
    </p:spTree>
    <p:extLst>
      <p:ext uri="{BB962C8B-B14F-4D97-AF65-F5344CB8AC3E}">
        <p14:creationId xmlns:p14="http://schemas.microsoft.com/office/powerpoint/2010/main" val="2000411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3F3E-0519-9200-D84F-B4DCDBCE0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AC10F2-62CE-8838-A68E-DFDC73668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C49C1-B6C0-396C-78D8-F064D616CEE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DD226F6-2251-CA80-DEFE-CD7332414BD2}"/>
              </a:ext>
            </a:extLst>
          </p:cNvPr>
          <p:cNvSpPr>
            <a:spLocks noGrp="1"/>
          </p:cNvSpPr>
          <p:nvPr>
            <p:ph type="sldNum" sz="quarter" idx="5"/>
          </p:nvPr>
        </p:nvSpPr>
        <p:spPr/>
        <p:txBody>
          <a:bodyPr/>
          <a:lstStyle/>
          <a:p>
            <a:fld id="{03C0E109-9AD8-41E0-910E-8F0F9D58317D}" type="slidenum">
              <a:rPr lang="en-GB" smtClean="0"/>
              <a:t>15</a:t>
            </a:fld>
            <a:endParaRPr lang="en-GB"/>
          </a:p>
        </p:txBody>
      </p:sp>
    </p:spTree>
    <p:extLst>
      <p:ext uri="{BB962C8B-B14F-4D97-AF65-F5344CB8AC3E}">
        <p14:creationId xmlns:p14="http://schemas.microsoft.com/office/powerpoint/2010/main" val="4226264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3F3E-0519-9200-D84F-B4DCDBCE0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AC10F2-62CE-8838-A68E-DFDC73668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C49C1-B6C0-396C-78D8-F064D616CEE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DD226F6-2251-CA80-DEFE-CD7332414BD2}"/>
              </a:ext>
            </a:extLst>
          </p:cNvPr>
          <p:cNvSpPr>
            <a:spLocks noGrp="1"/>
          </p:cNvSpPr>
          <p:nvPr>
            <p:ph type="sldNum" sz="quarter" idx="5"/>
          </p:nvPr>
        </p:nvSpPr>
        <p:spPr/>
        <p:txBody>
          <a:bodyPr/>
          <a:lstStyle/>
          <a:p>
            <a:fld id="{03C0E109-9AD8-41E0-910E-8F0F9D58317D}" type="slidenum">
              <a:rPr lang="en-GB" smtClean="0"/>
              <a:t>16</a:t>
            </a:fld>
            <a:endParaRPr lang="en-GB"/>
          </a:p>
        </p:txBody>
      </p:sp>
    </p:spTree>
    <p:extLst>
      <p:ext uri="{BB962C8B-B14F-4D97-AF65-F5344CB8AC3E}">
        <p14:creationId xmlns:p14="http://schemas.microsoft.com/office/powerpoint/2010/main" val="4287952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3B367-C607-AD28-8994-E8F64698A8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AEBD5D-AB8A-4D27-D551-6D6CDFD16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785723-C9CD-D104-D080-279087349321}"/>
              </a:ext>
            </a:extLst>
          </p:cNvPr>
          <p:cNvSpPr>
            <a:spLocks noGrp="1"/>
          </p:cNvSpPr>
          <p:nvPr>
            <p:ph type="body" idx="1"/>
          </p:nvPr>
        </p:nvSpPr>
        <p:spPr/>
        <p:txBody>
          <a:bodyPr/>
          <a:lstStyle/>
          <a:p>
            <a:r>
              <a:rPr lang="en-GB" dirty="0"/>
              <a:t>You could have some of our animal fact files printed to share with pupils.  Encourage students to use these or do their own research on a computer using the IUCN Red List website to then create their own fact files about their choses species. They will learn about conservation status, threats to species, habitat, diet etc. </a:t>
            </a:r>
          </a:p>
        </p:txBody>
      </p:sp>
      <p:sp>
        <p:nvSpPr>
          <p:cNvPr id="4" name="Slide Number Placeholder 3">
            <a:extLst>
              <a:ext uri="{FF2B5EF4-FFF2-40B4-BE49-F238E27FC236}">
                <a16:creationId xmlns:a16="http://schemas.microsoft.com/office/drawing/2014/main" id="{C078828E-AD9B-9FEB-3213-909F379A073E}"/>
              </a:ext>
            </a:extLst>
          </p:cNvPr>
          <p:cNvSpPr>
            <a:spLocks noGrp="1"/>
          </p:cNvSpPr>
          <p:nvPr>
            <p:ph type="sldNum" sz="quarter" idx="5"/>
          </p:nvPr>
        </p:nvSpPr>
        <p:spPr/>
        <p:txBody>
          <a:bodyPr/>
          <a:lstStyle/>
          <a:p>
            <a:fld id="{03C0E109-9AD8-41E0-910E-8F0F9D58317D}" type="slidenum">
              <a:rPr lang="en-GB" smtClean="0"/>
              <a:t>17</a:t>
            </a:fld>
            <a:endParaRPr lang="en-GB"/>
          </a:p>
        </p:txBody>
      </p:sp>
    </p:spTree>
    <p:extLst>
      <p:ext uri="{BB962C8B-B14F-4D97-AF65-F5344CB8AC3E}">
        <p14:creationId xmlns:p14="http://schemas.microsoft.com/office/powerpoint/2010/main" val="386640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8C21A-D300-6B90-CF92-982BFCB558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333F1-05D8-9337-4370-274776A954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B008EF-59A2-CBA6-C997-B53074B1FC00}"/>
              </a:ext>
            </a:extLst>
          </p:cNvPr>
          <p:cNvSpPr>
            <a:spLocks noGrp="1"/>
          </p:cNvSpPr>
          <p:nvPr>
            <p:ph type="body" idx="1"/>
          </p:nvPr>
        </p:nvSpPr>
        <p:spPr/>
        <p:txBody>
          <a:bodyPr/>
          <a:lstStyle/>
          <a:p>
            <a:r>
              <a:rPr lang="en-GB" dirty="0"/>
              <a:t>You could have some of our animal fact files printed to share with pupils.  Encourage students to use these or do their own research on a computer using the IUCN Red List website to then create their own fact files about their choses species. They will learn about conservation status, threats to species, habitat, diet etc. </a:t>
            </a:r>
          </a:p>
        </p:txBody>
      </p:sp>
      <p:sp>
        <p:nvSpPr>
          <p:cNvPr id="4" name="Slide Number Placeholder 3">
            <a:extLst>
              <a:ext uri="{FF2B5EF4-FFF2-40B4-BE49-F238E27FC236}">
                <a16:creationId xmlns:a16="http://schemas.microsoft.com/office/drawing/2014/main" id="{289C88A3-FBB2-778F-BA07-A877644A4108}"/>
              </a:ext>
            </a:extLst>
          </p:cNvPr>
          <p:cNvSpPr>
            <a:spLocks noGrp="1"/>
          </p:cNvSpPr>
          <p:nvPr>
            <p:ph type="sldNum" sz="quarter" idx="5"/>
          </p:nvPr>
        </p:nvSpPr>
        <p:spPr/>
        <p:txBody>
          <a:bodyPr/>
          <a:lstStyle/>
          <a:p>
            <a:fld id="{03C0E109-9AD8-41E0-910E-8F0F9D58317D}" type="slidenum">
              <a:rPr lang="en-GB" smtClean="0"/>
              <a:t>18</a:t>
            </a:fld>
            <a:endParaRPr lang="en-GB"/>
          </a:p>
        </p:txBody>
      </p:sp>
    </p:spTree>
    <p:extLst>
      <p:ext uri="{BB962C8B-B14F-4D97-AF65-F5344CB8AC3E}">
        <p14:creationId xmlns:p14="http://schemas.microsoft.com/office/powerpoint/2010/main" val="878368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a look at the species featured in our Live Lesson: Preventing extinction with Chester Zoo and the career profiles of the staff we speak to during the lesson. See if your pupils can find out a bit more about these species and talk about the jobs involved in preventing extinction. </a:t>
            </a:r>
            <a:br>
              <a:rPr lang="en-GB" dirty="0"/>
            </a:br>
            <a:br>
              <a:rPr lang="en-GB" dirty="0"/>
            </a:br>
            <a:r>
              <a:rPr lang="en-GB" dirty="0"/>
              <a:t>Discuss what threats the Socorro dove has</a:t>
            </a:r>
          </a:p>
        </p:txBody>
      </p:sp>
      <p:sp>
        <p:nvSpPr>
          <p:cNvPr id="4" name="Slide Number Placeholder 3"/>
          <p:cNvSpPr>
            <a:spLocks noGrp="1"/>
          </p:cNvSpPr>
          <p:nvPr>
            <p:ph type="sldNum" sz="quarter" idx="5"/>
          </p:nvPr>
        </p:nvSpPr>
        <p:spPr/>
        <p:txBody>
          <a:bodyPr/>
          <a:lstStyle/>
          <a:p>
            <a:fld id="{03C0E109-9AD8-41E0-910E-8F0F9D58317D}" type="slidenum">
              <a:rPr lang="en-GB" smtClean="0"/>
              <a:t>19</a:t>
            </a:fld>
            <a:endParaRPr lang="en-GB"/>
          </a:p>
        </p:txBody>
      </p:sp>
    </p:spTree>
    <p:extLst>
      <p:ext uri="{BB962C8B-B14F-4D97-AF65-F5344CB8AC3E}">
        <p14:creationId xmlns:p14="http://schemas.microsoft.com/office/powerpoint/2010/main" val="1645254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what threats the Eastern black rhino have</a:t>
            </a:r>
          </a:p>
        </p:txBody>
      </p:sp>
      <p:sp>
        <p:nvSpPr>
          <p:cNvPr id="4" name="Slide Number Placeholder 3"/>
          <p:cNvSpPr>
            <a:spLocks noGrp="1"/>
          </p:cNvSpPr>
          <p:nvPr>
            <p:ph type="sldNum" sz="quarter" idx="5"/>
          </p:nvPr>
        </p:nvSpPr>
        <p:spPr/>
        <p:txBody>
          <a:bodyPr/>
          <a:lstStyle/>
          <a:p>
            <a:fld id="{03C0E109-9AD8-41E0-910E-8F0F9D58317D}" type="slidenum">
              <a:rPr lang="en-GB" smtClean="0"/>
              <a:t>21</a:t>
            </a:fld>
            <a:endParaRPr lang="en-GB"/>
          </a:p>
        </p:txBody>
      </p:sp>
    </p:spTree>
    <p:extLst>
      <p:ext uri="{BB962C8B-B14F-4D97-AF65-F5344CB8AC3E}">
        <p14:creationId xmlns:p14="http://schemas.microsoft.com/office/powerpoint/2010/main" val="3504907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Lead the class discussion by asking them the question. Ask them to write a definition for extinction.  Definition: </a:t>
            </a:r>
            <a:r>
              <a:rPr lang="en-GB" sz="1200" b="0" i="0" kern="1200" dirty="0">
                <a:solidFill>
                  <a:schemeClr val="tx1"/>
                </a:solidFill>
                <a:effectLst/>
                <a:latin typeface="+mn-lt"/>
                <a:ea typeface="+mn-ea"/>
                <a:cs typeface="+mn-cs"/>
              </a:rPr>
              <a:t>When there are no individuals of a species left alive, we say that it is </a:t>
            </a:r>
            <a:r>
              <a:rPr lang="en-GB" dirty="0"/>
              <a:t>extinct</a:t>
            </a:r>
          </a:p>
        </p:txBody>
      </p:sp>
      <p:sp>
        <p:nvSpPr>
          <p:cNvPr id="4" name="Slide Number Placeholder 3"/>
          <p:cNvSpPr>
            <a:spLocks noGrp="1"/>
          </p:cNvSpPr>
          <p:nvPr>
            <p:ph type="sldNum" sz="quarter" idx="5"/>
          </p:nvPr>
        </p:nvSpPr>
        <p:spPr/>
        <p:txBody>
          <a:bodyPr/>
          <a:lstStyle/>
          <a:p>
            <a:fld id="{03C0E109-9AD8-41E0-910E-8F0F9D58317D}" type="slidenum">
              <a:rPr lang="en-GB" smtClean="0"/>
              <a:t>3</a:t>
            </a:fld>
            <a:endParaRPr lang="en-GB"/>
          </a:p>
        </p:txBody>
      </p:sp>
    </p:spTree>
    <p:extLst>
      <p:ext uri="{BB962C8B-B14F-4D97-AF65-F5344CB8AC3E}">
        <p14:creationId xmlns:p14="http://schemas.microsoft.com/office/powerpoint/2010/main" val="307663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what threats the Asian elephants have</a:t>
            </a:r>
          </a:p>
        </p:txBody>
      </p:sp>
      <p:sp>
        <p:nvSpPr>
          <p:cNvPr id="4" name="Slide Number Placeholder 3"/>
          <p:cNvSpPr>
            <a:spLocks noGrp="1"/>
          </p:cNvSpPr>
          <p:nvPr>
            <p:ph type="sldNum" sz="quarter" idx="5"/>
          </p:nvPr>
        </p:nvSpPr>
        <p:spPr/>
        <p:txBody>
          <a:bodyPr/>
          <a:lstStyle/>
          <a:p>
            <a:fld id="{03C0E109-9AD8-41E0-910E-8F0F9D58317D}" type="slidenum">
              <a:rPr lang="en-GB" smtClean="0"/>
              <a:t>23</a:t>
            </a:fld>
            <a:endParaRPr lang="en-GB"/>
          </a:p>
        </p:txBody>
      </p:sp>
    </p:spTree>
    <p:extLst>
      <p:ext uri="{BB962C8B-B14F-4D97-AF65-F5344CB8AC3E}">
        <p14:creationId xmlns:p14="http://schemas.microsoft.com/office/powerpoint/2010/main" val="39016582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what threats the </a:t>
            </a:r>
            <a:r>
              <a:rPr lang="en-GB" dirty="0" err="1"/>
              <a:t>Deserta</a:t>
            </a:r>
            <a:r>
              <a:rPr lang="en-GB" dirty="0"/>
              <a:t> snail has</a:t>
            </a:r>
          </a:p>
        </p:txBody>
      </p:sp>
      <p:sp>
        <p:nvSpPr>
          <p:cNvPr id="4" name="Slide Number Placeholder 3"/>
          <p:cNvSpPr>
            <a:spLocks noGrp="1"/>
          </p:cNvSpPr>
          <p:nvPr>
            <p:ph type="sldNum" sz="quarter" idx="5"/>
          </p:nvPr>
        </p:nvSpPr>
        <p:spPr/>
        <p:txBody>
          <a:bodyPr/>
          <a:lstStyle/>
          <a:p>
            <a:fld id="{03C0E109-9AD8-41E0-910E-8F0F9D58317D}" type="slidenum">
              <a:rPr lang="en-GB" smtClean="0"/>
              <a:t>25</a:t>
            </a:fld>
            <a:endParaRPr lang="en-GB"/>
          </a:p>
        </p:txBody>
      </p:sp>
    </p:spTree>
    <p:extLst>
      <p:ext uri="{BB962C8B-B14F-4D97-AF65-F5344CB8AC3E}">
        <p14:creationId xmlns:p14="http://schemas.microsoft.com/office/powerpoint/2010/main" val="189135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9444-32E3-0ED4-834C-08E54BF80D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D27B4F-4B37-5CD7-06A4-D9F0147AC1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B4E252-E677-DDB8-6B82-10B6711E3D7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3E9A53C-CA0E-366D-B954-354B49EA8DEE}"/>
              </a:ext>
            </a:extLst>
          </p:cNvPr>
          <p:cNvSpPr>
            <a:spLocks noGrp="1"/>
          </p:cNvSpPr>
          <p:nvPr>
            <p:ph type="sldNum" sz="quarter" idx="5"/>
          </p:nvPr>
        </p:nvSpPr>
        <p:spPr/>
        <p:txBody>
          <a:bodyPr/>
          <a:lstStyle/>
          <a:p>
            <a:fld id="{03C0E109-9AD8-41E0-910E-8F0F9D58317D}" type="slidenum">
              <a:rPr lang="en-GB" smtClean="0"/>
              <a:t>27</a:t>
            </a:fld>
            <a:endParaRPr lang="en-GB"/>
          </a:p>
        </p:txBody>
      </p:sp>
    </p:spTree>
    <p:extLst>
      <p:ext uri="{BB962C8B-B14F-4D97-AF65-F5344CB8AC3E}">
        <p14:creationId xmlns:p14="http://schemas.microsoft.com/office/powerpoint/2010/main" val="1308594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2A6C4-C29D-5138-F5EA-BE18EA6A78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7C602A-F3C6-2CB1-0744-417E1EEF9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F1F8F8-1C87-3942-EB69-C89198E365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 off our Endangered Species Comic Book Activity and get your pupils to </a:t>
            </a:r>
            <a:r>
              <a:rPr lang="en-GB" sz="1200" kern="1200" dirty="0">
                <a:solidFill>
                  <a:schemeClr val="tx1"/>
                </a:solidFill>
                <a:effectLst/>
                <a:latin typeface="+mn-lt"/>
                <a:ea typeface="+mn-ea"/>
                <a:cs typeface="+mn-cs"/>
              </a:rPr>
              <a:t>become conservation superheroes. What would your superpower be and how would it help endangered species? </a:t>
            </a:r>
          </a:p>
          <a:p>
            <a:endParaRPr lang="en-GB" dirty="0"/>
          </a:p>
        </p:txBody>
      </p:sp>
      <p:sp>
        <p:nvSpPr>
          <p:cNvPr id="4" name="Slide Number Placeholder 3">
            <a:extLst>
              <a:ext uri="{FF2B5EF4-FFF2-40B4-BE49-F238E27FC236}">
                <a16:creationId xmlns:a16="http://schemas.microsoft.com/office/drawing/2014/main" id="{713F4F2B-7985-1F83-BABF-A8DF43386C16}"/>
              </a:ext>
            </a:extLst>
          </p:cNvPr>
          <p:cNvSpPr>
            <a:spLocks noGrp="1"/>
          </p:cNvSpPr>
          <p:nvPr>
            <p:ph type="sldNum" sz="quarter" idx="5"/>
          </p:nvPr>
        </p:nvSpPr>
        <p:spPr/>
        <p:txBody>
          <a:bodyPr/>
          <a:lstStyle/>
          <a:p>
            <a:fld id="{03C0E109-9AD8-41E0-910E-8F0F9D58317D}" type="slidenum">
              <a:rPr lang="en-GB" smtClean="0"/>
              <a:t>28</a:t>
            </a:fld>
            <a:endParaRPr lang="en-GB"/>
          </a:p>
        </p:txBody>
      </p:sp>
    </p:spTree>
    <p:extLst>
      <p:ext uri="{BB962C8B-B14F-4D97-AF65-F5344CB8AC3E}">
        <p14:creationId xmlns:p14="http://schemas.microsoft.com/office/powerpoint/2010/main" val="2780742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7BF2-E092-5B35-919C-08266A452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0D1099-87E6-1B31-3DBA-5AA730E327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BB568-28CF-0B05-0E0F-445AB42C31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 off our Endangered Species Comic Book Activity and get your pupils to </a:t>
            </a:r>
            <a:r>
              <a:rPr lang="en-GB" sz="1200" kern="1200" dirty="0">
                <a:solidFill>
                  <a:schemeClr val="tx1"/>
                </a:solidFill>
                <a:effectLst/>
                <a:latin typeface="+mn-lt"/>
                <a:ea typeface="+mn-ea"/>
                <a:cs typeface="+mn-cs"/>
              </a:rPr>
              <a:t>become conservation superheroes. What would your superpower be and how would it help endangered species? </a:t>
            </a:r>
          </a:p>
          <a:p>
            <a:endParaRPr lang="en-GB" dirty="0"/>
          </a:p>
        </p:txBody>
      </p:sp>
      <p:sp>
        <p:nvSpPr>
          <p:cNvPr id="4" name="Slide Number Placeholder 3">
            <a:extLst>
              <a:ext uri="{FF2B5EF4-FFF2-40B4-BE49-F238E27FC236}">
                <a16:creationId xmlns:a16="http://schemas.microsoft.com/office/drawing/2014/main" id="{CA9E7D7C-B676-909B-E04E-E762B35AEFC6}"/>
              </a:ext>
            </a:extLst>
          </p:cNvPr>
          <p:cNvSpPr>
            <a:spLocks noGrp="1"/>
          </p:cNvSpPr>
          <p:nvPr>
            <p:ph type="sldNum" sz="quarter" idx="5"/>
          </p:nvPr>
        </p:nvSpPr>
        <p:spPr/>
        <p:txBody>
          <a:bodyPr/>
          <a:lstStyle/>
          <a:p>
            <a:fld id="{03C0E109-9AD8-41E0-910E-8F0F9D58317D}" type="slidenum">
              <a:rPr lang="en-GB" smtClean="0"/>
              <a:t>31</a:t>
            </a:fld>
            <a:endParaRPr lang="en-GB"/>
          </a:p>
        </p:txBody>
      </p:sp>
    </p:spTree>
    <p:extLst>
      <p:ext uri="{BB962C8B-B14F-4D97-AF65-F5344CB8AC3E}">
        <p14:creationId xmlns:p14="http://schemas.microsoft.com/office/powerpoint/2010/main" val="1224130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our video about how supply and demand has an effect on whether the production of palm oil is sustainable or not to help understand how actions in UK can affect habitats in South East Asia. </a:t>
            </a:r>
          </a:p>
        </p:txBody>
      </p:sp>
      <p:sp>
        <p:nvSpPr>
          <p:cNvPr id="4" name="Slide Number Placeholder 3"/>
          <p:cNvSpPr>
            <a:spLocks noGrp="1"/>
          </p:cNvSpPr>
          <p:nvPr>
            <p:ph type="sldNum" sz="quarter" idx="5"/>
          </p:nvPr>
        </p:nvSpPr>
        <p:spPr/>
        <p:txBody>
          <a:bodyPr/>
          <a:lstStyle/>
          <a:p>
            <a:fld id="{03C0E109-9AD8-41E0-910E-8F0F9D58317D}" type="slidenum">
              <a:rPr lang="en-GB" smtClean="0"/>
              <a:t>32</a:t>
            </a:fld>
            <a:endParaRPr lang="en-GB"/>
          </a:p>
        </p:txBody>
      </p:sp>
    </p:spTree>
    <p:extLst>
      <p:ext uri="{BB962C8B-B14F-4D97-AF65-F5344CB8AC3E}">
        <p14:creationId xmlns:p14="http://schemas.microsoft.com/office/powerpoint/2010/main" val="3314698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our video about </a:t>
            </a:r>
            <a:r>
              <a:rPr lang="en-GB" dirty="0" err="1"/>
              <a:t>PalmOil</a:t>
            </a:r>
            <a:r>
              <a:rPr lang="en-GB" dirty="0"/>
              <a:t> Scan to understand how that can help protect species affected by deforestation due to unsustainable palm oil production. The link takes you to our </a:t>
            </a:r>
            <a:r>
              <a:rPr lang="en-GB" dirty="0" err="1"/>
              <a:t>PalmOil</a:t>
            </a:r>
            <a:r>
              <a:rPr lang="en-GB" dirty="0"/>
              <a:t> Scan webpage where you can download the app – which will be useful for the next activity. </a:t>
            </a:r>
          </a:p>
        </p:txBody>
      </p:sp>
      <p:sp>
        <p:nvSpPr>
          <p:cNvPr id="4" name="Slide Number Placeholder 3"/>
          <p:cNvSpPr>
            <a:spLocks noGrp="1"/>
          </p:cNvSpPr>
          <p:nvPr>
            <p:ph type="sldNum" sz="quarter" idx="5"/>
          </p:nvPr>
        </p:nvSpPr>
        <p:spPr/>
        <p:txBody>
          <a:bodyPr/>
          <a:lstStyle/>
          <a:p>
            <a:fld id="{03C0E109-9AD8-41E0-910E-8F0F9D58317D}" type="slidenum">
              <a:rPr lang="en-GB" smtClean="0"/>
              <a:t>33</a:t>
            </a:fld>
            <a:endParaRPr lang="en-GB"/>
          </a:p>
        </p:txBody>
      </p:sp>
    </p:spTree>
    <p:extLst>
      <p:ext uri="{BB962C8B-B14F-4D97-AF65-F5344CB8AC3E}">
        <p14:creationId xmlns:p14="http://schemas.microsoft.com/office/powerpoint/2010/main" val="1563446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05D45-4AA9-8635-D67E-26A25791B4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204DE5-DC87-0D1D-2C49-025A34361A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6D95E0-75D2-B5EA-96BF-3D32AC3710BF}"/>
              </a:ext>
            </a:extLst>
          </p:cNvPr>
          <p:cNvSpPr>
            <a:spLocks noGrp="1"/>
          </p:cNvSpPr>
          <p:nvPr>
            <p:ph type="body" idx="1"/>
          </p:nvPr>
        </p:nvSpPr>
        <p:spPr/>
        <p:txBody>
          <a:bodyPr/>
          <a:lstStyle/>
          <a:p>
            <a:r>
              <a:rPr lang="en-GB" dirty="0"/>
              <a:t>Use our shopping list to explore manufacturers who are committed to using Sustainable palm oil</a:t>
            </a:r>
          </a:p>
        </p:txBody>
      </p:sp>
      <p:sp>
        <p:nvSpPr>
          <p:cNvPr id="4" name="Slide Number Placeholder 3">
            <a:extLst>
              <a:ext uri="{FF2B5EF4-FFF2-40B4-BE49-F238E27FC236}">
                <a16:creationId xmlns:a16="http://schemas.microsoft.com/office/drawing/2014/main" id="{D93AFD7B-6E40-B694-7F39-7E4D5F718320}"/>
              </a:ext>
            </a:extLst>
          </p:cNvPr>
          <p:cNvSpPr>
            <a:spLocks noGrp="1"/>
          </p:cNvSpPr>
          <p:nvPr>
            <p:ph type="sldNum" sz="quarter" idx="5"/>
          </p:nvPr>
        </p:nvSpPr>
        <p:spPr/>
        <p:txBody>
          <a:bodyPr/>
          <a:lstStyle/>
          <a:p>
            <a:fld id="{03C0E109-9AD8-41E0-910E-8F0F9D58317D}" type="slidenum">
              <a:rPr lang="en-GB" smtClean="0"/>
              <a:t>34</a:t>
            </a:fld>
            <a:endParaRPr lang="en-GB"/>
          </a:p>
        </p:txBody>
      </p:sp>
    </p:spTree>
    <p:extLst>
      <p:ext uri="{BB962C8B-B14F-4D97-AF65-F5344CB8AC3E}">
        <p14:creationId xmlns:p14="http://schemas.microsoft.com/office/powerpoint/2010/main" val="3230007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C6025-365C-3F42-3848-DE8E02CA65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BF98B-E6BF-4ADC-CF8A-F757D521BC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3BC90-6831-0B4A-5111-8B0E6F8AA404}"/>
              </a:ext>
            </a:extLst>
          </p:cNvPr>
          <p:cNvSpPr>
            <a:spLocks noGrp="1"/>
          </p:cNvSpPr>
          <p:nvPr>
            <p:ph type="body" idx="1"/>
          </p:nvPr>
        </p:nvSpPr>
        <p:spPr/>
        <p:txBody>
          <a:bodyPr/>
          <a:lstStyle/>
          <a:p>
            <a:r>
              <a:rPr lang="en-GB" dirty="0"/>
              <a:t>Homework task – get your pupils to fill out a palm oil investigation table by looking at products in their own homes to find out which items contain palm oil and which state they use sustainable palm oil </a:t>
            </a:r>
            <a:r>
              <a:rPr lang="en-GB" dirty="0" err="1"/>
              <a:t>e.g</a:t>
            </a:r>
            <a:r>
              <a:rPr lang="en-GB" dirty="0"/>
              <a:t> Nutella uses sustainable palm oil! </a:t>
            </a:r>
          </a:p>
        </p:txBody>
      </p:sp>
      <p:sp>
        <p:nvSpPr>
          <p:cNvPr id="4" name="Slide Number Placeholder 3">
            <a:extLst>
              <a:ext uri="{FF2B5EF4-FFF2-40B4-BE49-F238E27FC236}">
                <a16:creationId xmlns:a16="http://schemas.microsoft.com/office/drawing/2014/main" id="{8017B008-96E5-8244-65A6-525478A5481D}"/>
              </a:ext>
            </a:extLst>
          </p:cNvPr>
          <p:cNvSpPr>
            <a:spLocks noGrp="1"/>
          </p:cNvSpPr>
          <p:nvPr>
            <p:ph type="sldNum" sz="quarter" idx="5"/>
          </p:nvPr>
        </p:nvSpPr>
        <p:spPr/>
        <p:txBody>
          <a:bodyPr/>
          <a:lstStyle/>
          <a:p>
            <a:fld id="{03C0E109-9AD8-41E0-910E-8F0F9D58317D}" type="slidenum">
              <a:rPr lang="en-GB" smtClean="0"/>
              <a:t>35</a:t>
            </a:fld>
            <a:endParaRPr lang="en-GB"/>
          </a:p>
        </p:txBody>
      </p:sp>
    </p:spTree>
    <p:extLst>
      <p:ext uri="{BB962C8B-B14F-4D97-AF65-F5344CB8AC3E}">
        <p14:creationId xmlns:p14="http://schemas.microsoft.com/office/powerpoint/2010/main" val="675659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encourage your pupils to gain a Champions in Conservation award in their own time or in small groups or as a class as a class activity. They could choose a species they want to protect, learn more about them, take an action that will help protect them, then create a poster or talk in assembly about what they’ve done and why. </a:t>
            </a:r>
          </a:p>
        </p:txBody>
      </p:sp>
      <p:sp>
        <p:nvSpPr>
          <p:cNvPr id="4" name="Slide Number Placeholder 3"/>
          <p:cNvSpPr>
            <a:spLocks noGrp="1"/>
          </p:cNvSpPr>
          <p:nvPr>
            <p:ph type="sldNum" sz="quarter" idx="5"/>
          </p:nvPr>
        </p:nvSpPr>
        <p:spPr/>
        <p:txBody>
          <a:bodyPr/>
          <a:lstStyle/>
          <a:p>
            <a:fld id="{03C0E109-9AD8-41E0-910E-8F0F9D58317D}" type="slidenum">
              <a:rPr lang="en-GB" smtClean="0"/>
              <a:t>36</a:t>
            </a:fld>
            <a:endParaRPr lang="en-GB"/>
          </a:p>
        </p:txBody>
      </p:sp>
    </p:spTree>
    <p:extLst>
      <p:ext uri="{BB962C8B-B14F-4D97-AF65-F5344CB8AC3E}">
        <p14:creationId xmlns:p14="http://schemas.microsoft.com/office/powerpoint/2010/main" val="120398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Living Planet Report 2024 | WWF</a:t>
            </a:r>
            <a:r>
              <a:rPr lang="en-GB" dirty="0"/>
              <a:t> provides insight into the decline of species globally. </a:t>
            </a:r>
          </a:p>
        </p:txBody>
      </p:sp>
      <p:sp>
        <p:nvSpPr>
          <p:cNvPr id="4" name="Slide Number Placeholder 3"/>
          <p:cNvSpPr>
            <a:spLocks noGrp="1"/>
          </p:cNvSpPr>
          <p:nvPr>
            <p:ph type="sldNum" sz="quarter" idx="5"/>
          </p:nvPr>
        </p:nvSpPr>
        <p:spPr/>
        <p:txBody>
          <a:bodyPr/>
          <a:lstStyle/>
          <a:p>
            <a:fld id="{03C0E109-9AD8-41E0-910E-8F0F9D58317D}" type="slidenum">
              <a:rPr lang="en-GB" smtClean="0"/>
              <a:t>4</a:t>
            </a:fld>
            <a:endParaRPr lang="en-GB"/>
          </a:p>
        </p:txBody>
      </p:sp>
    </p:spTree>
    <p:extLst>
      <p:ext uri="{BB962C8B-B14F-4D97-AF65-F5344CB8AC3E}">
        <p14:creationId xmlns:p14="http://schemas.microsoft.com/office/powerpoint/2010/main" val="921235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 to enter our interactive map which provides more information about some of the conservation work Chester Zoo does around the world.</a:t>
            </a:r>
          </a:p>
        </p:txBody>
      </p:sp>
      <p:sp>
        <p:nvSpPr>
          <p:cNvPr id="4" name="Slide Number Placeholder 3"/>
          <p:cNvSpPr>
            <a:spLocks noGrp="1"/>
          </p:cNvSpPr>
          <p:nvPr>
            <p:ph type="sldNum" sz="quarter" idx="5"/>
          </p:nvPr>
        </p:nvSpPr>
        <p:spPr/>
        <p:txBody>
          <a:bodyPr/>
          <a:lstStyle/>
          <a:p>
            <a:fld id="{03C0E109-9AD8-41E0-910E-8F0F9D58317D}" type="slidenum">
              <a:rPr lang="en-GB" smtClean="0"/>
              <a:t>5</a:t>
            </a:fld>
            <a:endParaRPr lang="en-GB"/>
          </a:p>
        </p:txBody>
      </p:sp>
    </p:spTree>
    <p:extLst>
      <p:ext uri="{BB962C8B-B14F-4D97-AF65-F5344CB8AC3E}">
        <p14:creationId xmlns:p14="http://schemas.microsoft.com/office/powerpoint/2010/main" val="4157906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 start off, ask your learners to think about what they think an endangered species is, Use the next slide to take a look at how various species in the zoo are categorised on the IUCN red list</a:t>
            </a:r>
            <a:endParaRPr lang="en-GB" dirty="0"/>
          </a:p>
        </p:txBody>
      </p:sp>
      <p:sp>
        <p:nvSpPr>
          <p:cNvPr id="4" name="Slide Number Placeholder 3"/>
          <p:cNvSpPr>
            <a:spLocks noGrp="1"/>
          </p:cNvSpPr>
          <p:nvPr>
            <p:ph type="sldNum" sz="quarter" idx="5"/>
          </p:nvPr>
        </p:nvSpPr>
        <p:spPr/>
        <p:txBody>
          <a:bodyPr/>
          <a:lstStyle/>
          <a:p>
            <a:fld id="{03C0E109-9AD8-41E0-910E-8F0F9D58317D}" type="slidenum">
              <a:rPr lang="en-GB" smtClean="0"/>
              <a:t>6</a:t>
            </a:fld>
            <a:endParaRPr lang="en-GB"/>
          </a:p>
        </p:txBody>
      </p:sp>
    </p:spTree>
    <p:extLst>
      <p:ext uri="{BB962C8B-B14F-4D97-AF65-F5344CB8AC3E}">
        <p14:creationId xmlns:p14="http://schemas.microsoft.com/office/powerpoint/2010/main" val="3998954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LC – meerkat</a:t>
            </a:r>
          </a:p>
          <a:p>
            <a:r>
              <a:rPr lang="en-GB" dirty="0"/>
              <a:t>NT – jaguar</a:t>
            </a:r>
          </a:p>
          <a:p>
            <a:r>
              <a:rPr lang="en-GB" dirty="0"/>
              <a:t>VU – Humbolt penguin</a:t>
            </a:r>
          </a:p>
          <a:p>
            <a:r>
              <a:rPr lang="en-GB" dirty="0"/>
              <a:t>EN – Komodo dragon</a:t>
            </a:r>
          </a:p>
          <a:p>
            <a:r>
              <a:rPr lang="en-GB" dirty="0"/>
              <a:t>CR – orangutan</a:t>
            </a:r>
          </a:p>
          <a:p>
            <a:r>
              <a:rPr lang="en-GB" dirty="0"/>
              <a:t>EW – Socorro dove</a:t>
            </a:r>
          </a:p>
        </p:txBody>
      </p:sp>
      <p:sp>
        <p:nvSpPr>
          <p:cNvPr id="4" name="Slide Number Placeholder 3"/>
          <p:cNvSpPr>
            <a:spLocks noGrp="1"/>
          </p:cNvSpPr>
          <p:nvPr>
            <p:ph type="sldNum" sz="quarter" idx="5"/>
          </p:nvPr>
        </p:nvSpPr>
        <p:spPr/>
        <p:txBody>
          <a:bodyPr/>
          <a:lstStyle/>
          <a:p>
            <a:fld id="{C35D0838-8049-4890-9DF5-196AEC9A1F28}" type="slidenum">
              <a:rPr lang="en-GB" smtClean="0"/>
              <a:t>7</a:t>
            </a:fld>
            <a:endParaRPr lang="en-GB"/>
          </a:p>
        </p:txBody>
      </p:sp>
    </p:spTree>
    <p:extLst>
      <p:ext uri="{BB962C8B-B14F-4D97-AF65-F5344CB8AC3E}">
        <p14:creationId xmlns:p14="http://schemas.microsoft.com/office/powerpoint/2010/main" val="2403481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BDAFE-BF14-9CFF-D029-025CAED86C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FE048-3BF7-00BD-AA22-F06072EE08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D51B3C-3ABC-7B04-8A86-DB7C5DC196F1}"/>
              </a:ext>
            </a:extLst>
          </p:cNvPr>
          <p:cNvSpPr>
            <a:spLocks noGrp="1"/>
          </p:cNvSpPr>
          <p:nvPr>
            <p:ph type="body" idx="1"/>
          </p:nvPr>
        </p:nvSpPr>
        <p:spPr/>
        <p:txBody>
          <a:bodyPr/>
          <a:lstStyle/>
          <a:p>
            <a:r>
              <a:rPr lang="en-GB" dirty="0"/>
              <a:t>You could have some of our animal fact files printed to share with pupils.  Encourage students to use these or do their own research on a computer using the IUCN Red List website to then create their own fact files about their choses species. They will learn about conservation status, threats to species, habitat, diet etc. </a:t>
            </a:r>
          </a:p>
        </p:txBody>
      </p:sp>
      <p:sp>
        <p:nvSpPr>
          <p:cNvPr id="4" name="Slide Number Placeholder 3">
            <a:extLst>
              <a:ext uri="{FF2B5EF4-FFF2-40B4-BE49-F238E27FC236}">
                <a16:creationId xmlns:a16="http://schemas.microsoft.com/office/drawing/2014/main" id="{C663E562-D495-2677-653F-CE3E7C820D43}"/>
              </a:ext>
            </a:extLst>
          </p:cNvPr>
          <p:cNvSpPr>
            <a:spLocks noGrp="1"/>
          </p:cNvSpPr>
          <p:nvPr>
            <p:ph type="sldNum" sz="quarter" idx="5"/>
          </p:nvPr>
        </p:nvSpPr>
        <p:spPr/>
        <p:txBody>
          <a:bodyPr/>
          <a:lstStyle/>
          <a:p>
            <a:fld id="{03C0E109-9AD8-41E0-910E-8F0F9D58317D}" type="slidenum">
              <a:rPr lang="en-GB" smtClean="0"/>
              <a:t>8</a:t>
            </a:fld>
            <a:endParaRPr lang="en-GB"/>
          </a:p>
        </p:txBody>
      </p:sp>
    </p:spTree>
    <p:extLst>
      <p:ext uri="{BB962C8B-B14F-4D97-AF65-F5344CB8AC3E}">
        <p14:creationId xmlns:p14="http://schemas.microsoft.com/office/powerpoint/2010/main" val="2741003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743A8-DE5E-ECD3-10B1-B26D525ECB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87C2E1-9C40-36A2-FBD7-0002D3A362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5C663D-7F29-8C03-F960-10B028C4DDF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A0E49C8-33DC-5441-B2E7-FC7FD4ECE2E7}"/>
              </a:ext>
            </a:extLst>
          </p:cNvPr>
          <p:cNvSpPr>
            <a:spLocks noGrp="1"/>
          </p:cNvSpPr>
          <p:nvPr>
            <p:ph type="sldNum" sz="quarter" idx="5"/>
          </p:nvPr>
        </p:nvSpPr>
        <p:spPr/>
        <p:txBody>
          <a:bodyPr/>
          <a:lstStyle/>
          <a:p>
            <a:fld id="{03C0E109-9AD8-41E0-910E-8F0F9D58317D}" type="slidenum">
              <a:rPr lang="en-GB" smtClean="0"/>
              <a:t>9</a:t>
            </a:fld>
            <a:endParaRPr lang="en-GB"/>
          </a:p>
        </p:txBody>
      </p:sp>
    </p:spTree>
    <p:extLst>
      <p:ext uri="{BB962C8B-B14F-4D97-AF65-F5344CB8AC3E}">
        <p14:creationId xmlns:p14="http://schemas.microsoft.com/office/powerpoint/2010/main" val="3333136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88D05-A8F3-236E-5F46-98DD8A0A09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9D43CA-F6E3-FC55-3138-81526EB570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926B63-ED58-1B5D-3B4A-32DBAE254EE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27B5F20-AD0F-AEA9-4798-A34D971F8C85}"/>
              </a:ext>
            </a:extLst>
          </p:cNvPr>
          <p:cNvSpPr>
            <a:spLocks noGrp="1"/>
          </p:cNvSpPr>
          <p:nvPr>
            <p:ph type="sldNum" sz="quarter" idx="5"/>
          </p:nvPr>
        </p:nvSpPr>
        <p:spPr/>
        <p:txBody>
          <a:bodyPr/>
          <a:lstStyle/>
          <a:p>
            <a:fld id="{03C0E109-9AD8-41E0-910E-8F0F9D58317D}" type="slidenum">
              <a:rPr lang="en-GB" smtClean="0"/>
              <a:t>10</a:t>
            </a:fld>
            <a:endParaRPr lang="en-GB"/>
          </a:p>
        </p:txBody>
      </p:sp>
    </p:spTree>
    <p:extLst>
      <p:ext uri="{BB962C8B-B14F-4D97-AF65-F5344CB8AC3E}">
        <p14:creationId xmlns:p14="http://schemas.microsoft.com/office/powerpoint/2010/main" val="1069226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E7FF4-1B1B-D4CF-73CC-F435F068877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D282BDB-8B10-F549-2880-8B28F91AA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0B0A7BB-4B40-2883-4D6F-B24848B56892}"/>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2D15DDE4-89C7-B96E-22CF-DDB2350A8B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CF72F7-5FA1-13B6-7B13-1C2E22A3524F}"/>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4002808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2BE00-6B4E-6AA0-9E98-8FCC6DCA5D5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575616-5BFE-D1DC-87C7-5BD79959DB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4F97F27-05BD-9634-544E-FA78DB3D2036}"/>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49AF656C-249C-B405-D28A-BC5EE783E8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3A7C4B-7163-6331-636D-6D4DEA345B73}"/>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275502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5781F9-9E32-B8C3-976F-A2155E5308C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4A85EB4-237F-0773-EDF1-6FB25022607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AEA8491-7763-0308-2FFD-4CCA38FAD45E}"/>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641B2474-A300-9E27-AE6E-B2957DAA4C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3C84D5-93CE-8BDA-C41C-4A75601E5AF4}"/>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309369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15B7B-BF5D-18A5-4F78-0A87832530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1F2207B-81BE-D1EA-CA4E-CDBA88411D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30201D-16C8-8363-B338-DCBEDCBAD545}"/>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42AFDA44-B6B9-A708-3654-89E3C69152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DB6DAA-3287-92D3-17E8-18D5312F843C}"/>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644142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29DFC-499A-5DDA-330E-BE96559DE51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D94343E-87BD-D259-FE42-6C809AC881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EDFB8C4-22DD-6442-DC27-B48B39145BE8}"/>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C38E81F6-9C43-5DF5-F96B-D9803D082F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1F3C7E-3524-6AD1-8BA9-253F29825A5B}"/>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4066947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49E8F-CEC8-1CB1-3366-6D5716E2F67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C5C16D-A09D-1366-D704-0BAE8D35001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B2F01B7-1A5B-033F-D2B9-9514FFDC627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DE658DB-25A7-244C-2383-72FD14441BAC}"/>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6" name="Footer Placeholder 5">
            <a:extLst>
              <a:ext uri="{FF2B5EF4-FFF2-40B4-BE49-F238E27FC236}">
                <a16:creationId xmlns:a16="http://schemas.microsoft.com/office/drawing/2014/main" id="{91989B10-F7AD-D6C1-85B3-7CDEB5BB5D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EFCEB5-40B3-228B-E394-1546EB0E9BDE}"/>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1282915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B026-E2AF-CC9E-6A44-650827389D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0B1DD3-BC65-B505-3E7E-E013630F90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08D683B-1CAF-87C0-4974-F494E19F4DF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2EB1891-9DC4-EAEA-9299-0AB8877E38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82D9C26-4CFA-1D96-7039-3C2D57780D1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EA96681-6F03-C70C-9B94-A4EF5A0CDF53}"/>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8" name="Footer Placeholder 7">
            <a:extLst>
              <a:ext uri="{FF2B5EF4-FFF2-40B4-BE49-F238E27FC236}">
                <a16:creationId xmlns:a16="http://schemas.microsoft.com/office/drawing/2014/main" id="{30CEFCF0-6ADB-F5BF-AF13-52F70E17AC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9705A8-F59C-5B2B-A2CF-563E9EE0BA16}"/>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318713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640FD-880F-6299-B8BD-06D785733E2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B5CFF02-D26A-5D88-2F6A-14FCC9FD6CC5}"/>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4" name="Footer Placeholder 3">
            <a:extLst>
              <a:ext uri="{FF2B5EF4-FFF2-40B4-BE49-F238E27FC236}">
                <a16:creationId xmlns:a16="http://schemas.microsoft.com/office/drawing/2014/main" id="{93966C16-3338-B992-7FE4-3C6F3472C7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0F47AC-77D7-9B84-D5FD-9D8DC8F28425}"/>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1411201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EEA673-805A-DC78-F341-D20F7B87919C}"/>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3" name="Footer Placeholder 2">
            <a:extLst>
              <a:ext uri="{FF2B5EF4-FFF2-40B4-BE49-F238E27FC236}">
                <a16:creationId xmlns:a16="http://schemas.microsoft.com/office/drawing/2014/main" id="{41C180F1-0D13-0F45-9289-27C58E060B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415AAA-1C48-7578-EE20-1F157DDB81E8}"/>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1940961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C7368-FA67-43EB-D1A7-A1B57AF42AB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CAC3696-7868-269D-2180-9E44D55BB6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5D75C22-CFD6-A974-B2D2-A9EEEFF3FD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1CF0015-D28D-3776-F513-4F6403BE458F}"/>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6" name="Footer Placeholder 5">
            <a:extLst>
              <a:ext uri="{FF2B5EF4-FFF2-40B4-BE49-F238E27FC236}">
                <a16:creationId xmlns:a16="http://schemas.microsoft.com/office/drawing/2014/main" id="{5725AFAC-AE62-3DF3-CCF1-549C548CC6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379FB3-7A61-CA02-3709-CD5C71955E38}"/>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184078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884D7-42E0-37DE-A7F8-258CC3A921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5F2CE6C-9372-29DA-7134-64693AAB19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18D83B-DD6D-A75D-8E2C-D04270BA6A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427682A-45B8-800A-79A9-71E0F0C2E296}"/>
              </a:ext>
            </a:extLst>
          </p:cNvPr>
          <p:cNvSpPr>
            <a:spLocks noGrp="1"/>
          </p:cNvSpPr>
          <p:nvPr>
            <p:ph type="dt" sz="half" idx="10"/>
          </p:nvPr>
        </p:nvSpPr>
        <p:spPr/>
        <p:txBody>
          <a:bodyPr/>
          <a:lstStyle/>
          <a:p>
            <a:fld id="{307EC8A7-A1C5-B84D-A78B-5E1F19DD2D65}" type="datetimeFigureOut">
              <a:rPr lang="en-US" smtClean="0"/>
              <a:t>11/13/2025</a:t>
            </a:fld>
            <a:endParaRPr lang="en-US"/>
          </a:p>
        </p:txBody>
      </p:sp>
      <p:sp>
        <p:nvSpPr>
          <p:cNvPr id="6" name="Footer Placeholder 5">
            <a:extLst>
              <a:ext uri="{FF2B5EF4-FFF2-40B4-BE49-F238E27FC236}">
                <a16:creationId xmlns:a16="http://schemas.microsoft.com/office/drawing/2014/main" id="{34A9E46B-6AE5-7A72-CFF3-55B6793F2D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108ED1-A3AA-3991-F304-49B29C5995BD}"/>
              </a:ext>
            </a:extLst>
          </p:cNvPr>
          <p:cNvSpPr>
            <a:spLocks noGrp="1"/>
          </p:cNvSpPr>
          <p:nvPr>
            <p:ph type="sldNum" sz="quarter" idx="12"/>
          </p:nvPr>
        </p:nvSpPr>
        <p:spPr/>
        <p:txBody>
          <a:bodyPr/>
          <a:lstStyle/>
          <a:p>
            <a:fld id="{83A0F2B9-EFDC-FC43-8C4B-55EF0D9B7342}" type="slidenum">
              <a:rPr lang="en-US" smtClean="0"/>
              <a:t>‹#›</a:t>
            </a:fld>
            <a:endParaRPr lang="en-US"/>
          </a:p>
        </p:txBody>
      </p:sp>
    </p:spTree>
    <p:extLst>
      <p:ext uri="{BB962C8B-B14F-4D97-AF65-F5344CB8AC3E}">
        <p14:creationId xmlns:p14="http://schemas.microsoft.com/office/powerpoint/2010/main" val="3052463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3978A-D303-D28A-91BA-34B56FB55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1103ED2-CD25-39A0-8144-9130EE29F5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81601BB-1C78-FAE5-D7D3-FD4BFB39CE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7EC8A7-A1C5-B84D-A78B-5E1F19DD2D65}" type="datetimeFigureOut">
              <a:rPr lang="en-US" smtClean="0"/>
              <a:t>11/13/2025</a:t>
            </a:fld>
            <a:endParaRPr lang="en-US"/>
          </a:p>
        </p:txBody>
      </p:sp>
      <p:sp>
        <p:nvSpPr>
          <p:cNvPr id="5" name="Footer Placeholder 4">
            <a:extLst>
              <a:ext uri="{FF2B5EF4-FFF2-40B4-BE49-F238E27FC236}">
                <a16:creationId xmlns:a16="http://schemas.microsoft.com/office/drawing/2014/main" id="{E13942F9-A8F5-0525-2BB0-D7CBEE9904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DB1E5A0-D398-A4E4-4AA6-3B974CDD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A0F2B9-EFDC-FC43-8C4B-55EF0D9B7342}" type="slidenum">
              <a:rPr lang="en-US" smtClean="0"/>
              <a:t>‹#›</a:t>
            </a:fld>
            <a:endParaRPr lang="en-US"/>
          </a:p>
        </p:txBody>
      </p:sp>
    </p:spTree>
    <p:extLst>
      <p:ext uri="{BB962C8B-B14F-4D97-AF65-F5344CB8AC3E}">
        <p14:creationId xmlns:p14="http://schemas.microsoft.com/office/powerpoint/2010/main" val="3897910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player.vimeo.com/video/1109915505?h=b47e8c307d&amp;amp;app_id=122963" TargetMode="External"/><Relationship Id="rId6" Type="http://schemas.openxmlformats.org/officeDocument/2006/relationships/image" Target="../media/image22.jpeg"/><Relationship Id="rId5" Type="http://schemas.openxmlformats.org/officeDocument/2006/relationships/image" Target="../media/image2.pn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vt5lsjkhdNk?feature=oembed" TargetMode="External"/><Relationship Id="rId6" Type="http://schemas.openxmlformats.org/officeDocument/2006/relationships/image" Target="../media/image23.jpeg"/><Relationship Id="rId5" Type="http://schemas.openxmlformats.org/officeDocument/2006/relationships/image" Target="../media/image2.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XyMBKrw51wc?feature=oembed" TargetMode="External"/><Relationship Id="rId6" Type="http://schemas.openxmlformats.org/officeDocument/2006/relationships/image" Target="../media/image24.jpeg"/><Relationship Id="rId5" Type="http://schemas.openxmlformats.org/officeDocument/2006/relationships/image" Target="../media/image2.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www.youtube.com/embed/_Ehq-WL1Ky4?feature=oembed" TargetMode="External"/><Relationship Id="rId6" Type="http://schemas.openxmlformats.org/officeDocument/2006/relationships/image" Target="../media/image25.jpeg"/><Relationship Id="rId5" Type="http://schemas.openxmlformats.org/officeDocument/2006/relationships/image" Target="../media/image2.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Y1F-vqIkTB4?feature=oembed" TargetMode="External"/><Relationship Id="rId6" Type="http://schemas.openxmlformats.org/officeDocument/2006/relationships/image" Target="../media/image26.jpeg"/><Relationship Id="rId5" Type="http://schemas.openxmlformats.org/officeDocument/2006/relationships/image" Target="../media/image2.pn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hyperlink" Target="https://www.chesterzoo.org/learning-resources?search=&amp;topics=uk-wildlife&amp;searchQuery=uk+wildlif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hyperlink" Target="https://www.chesterzoo.org/schools/resources/reduce-reuse-recycl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https://player.vimeo.com/video/1109915732?h=237963511e&amp;amp;app_id=122963" TargetMode="External"/><Relationship Id="rId6" Type="http://schemas.openxmlformats.org/officeDocument/2006/relationships/image" Target="../media/image35.jpeg"/><Relationship Id="rId5" Type="http://schemas.openxmlformats.org/officeDocument/2006/relationships/image" Target="../media/image2.png"/><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video" Target="https://www.youtube.com/embed/4i8BKpAW0XE?feature=oembed" TargetMode="External"/><Relationship Id="rId6" Type="http://schemas.openxmlformats.org/officeDocument/2006/relationships/image" Target="../media/image2.png"/><Relationship Id="rId5" Type="http://schemas.openxmlformats.org/officeDocument/2006/relationships/hyperlink" Target="https://www.chesterzoo.org/conservation-science-education/global-conservation-programmes/conservation-campaigns/deforestation-free-commodities/palmoil-scan-app" TargetMode="External"/><Relationship Id="rId4"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jpeg"/><Relationship Id="rId7"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hyperlink" Target="https://www.chesterzoo.org/conservation-science-education/international-conservation-academy/champions-in-conservation-awards" TargetMode="Externa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chesterzoo.org/support-our-charit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chesterzoo.org/conservation-science-education/global-conservation-programmes"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s://www.iucnredlist.org/"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13" Type="http://schemas.openxmlformats.org/officeDocument/2006/relationships/image" Target="../media/image15.png"/><Relationship Id="rId3" Type="http://schemas.openxmlformats.org/officeDocument/2006/relationships/image" Target="../media/image5.jpg"/><Relationship Id="rId7" Type="http://schemas.openxmlformats.org/officeDocument/2006/relationships/image" Target="../media/image9.jpeg"/><Relationship Id="rId12" Type="http://schemas.openxmlformats.org/officeDocument/2006/relationships/image" Target="../media/image14.png"/><Relationship Id="rId2" Type="http://schemas.openxmlformats.org/officeDocument/2006/relationships/notesSlide" Target="../notesSlides/notesSlide6.xml"/><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iucnredlist.org/en" TargetMode="External"/><Relationship Id="rId5" Type="http://schemas.openxmlformats.org/officeDocument/2006/relationships/hyperlink" Target="https://www.chesterzoo.org/learning-resources?categoryNames=Fact+file"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EF7D-FD91-5333-2E98-7521C1AB1811}"/>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DD4DC649-717A-C984-8F7B-1F9D19F9C75E}"/>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BD5BDB67-F275-0631-8DF8-314AFEA62644}"/>
              </a:ext>
            </a:extLst>
          </p:cNvPr>
          <p:cNvSpPr txBox="1"/>
          <p:nvPr/>
        </p:nvSpPr>
        <p:spPr>
          <a:xfrm>
            <a:off x="733284" y="489073"/>
            <a:ext cx="6852236" cy="5724644"/>
          </a:xfrm>
          <a:prstGeom prst="rect">
            <a:avLst/>
          </a:prstGeom>
          <a:noFill/>
        </p:spPr>
        <p:txBody>
          <a:bodyPr wrap="square" rtlCol="0">
            <a:spAutoFit/>
          </a:bodyPr>
          <a:lstStyle/>
          <a:p>
            <a:pPr algn="l" rtl="0" fontAlgn="base"/>
            <a:r>
              <a:rPr lang="en-GB" sz="7200" b="1" i="0" u="none" strike="noStrike" dirty="0">
                <a:solidFill>
                  <a:srgbClr val="C2C698"/>
                </a:solidFill>
                <a:effectLst/>
                <a:latin typeface="CZoo Sharp Grotesk" panose="020B0803050702030204" pitchFamily="34" charset="0"/>
                <a:ea typeface="CZoo Sharp Grotesk" panose="020B0803050702030204" pitchFamily="34" charset="0"/>
              </a:rPr>
              <a:t>PREVENTING EXTINCTION </a:t>
            </a:r>
          </a:p>
          <a:p>
            <a:pPr algn="l" rtl="0" fontAlgn="base"/>
            <a:r>
              <a:rPr lang="en-GB" sz="6000" b="1" i="0" u="none" strike="noStrike" dirty="0">
                <a:solidFill>
                  <a:srgbClr val="C2C698"/>
                </a:solidFill>
                <a:effectLst/>
                <a:latin typeface="CZoo Sharp Grotesk" panose="020B0803050702030204" pitchFamily="34" charset="0"/>
                <a:ea typeface="CZoo Sharp Grotesk" panose="020B0803050702030204" pitchFamily="34" charset="0"/>
              </a:rPr>
              <a:t>WITH CHESTER ZOO</a:t>
            </a:r>
            <a:r>
              <a:rPr lang="en-US" sz="6000" b="0" i="0" dirty="0">
                <a:solidFill>
                  <a:srgbClr val="C2C698"/>
                </a:solidFill>
                <a:effectLst/>
                <a:latin typeface="CZoo Sharp Grotesk" panose="020B0803050702030204" pitchFamily="34" charset="0"/>
                <a:ea typeface="CZoo Sharp Grotesk" panose="020B0803050702030204" pitchFamily="34" charset="0"/>
              </a:rPr>
              <a:t>​</a:t>
            </a:r>
            <a:endParaRPr lang="en-US" sz="6000" dirty="0">
              <a:solidFill>
                <a:srgbClr val="C2C698"/>
              </a:solidFill>
              <a:latin typeface="CZoo Sharp Grotesk" panose="020B0803050702030204" pitchFamily="34" charset="0"/>
              <a:ea typeface="CZoo Sharp Grotesk" panose="020B0803050702030204" pitchFamily="34" charset="0"/>
            </a:endParaRPr>
          </a:p>
          <a:p>
            <a:pPr algn="l" rtl="0" fontAlgn="base"/>
            <a:r>
              <a:rPr lang="en-GB" sz="1800" b="0" i="0" dirty="0">
                <a:solidFill>
                  <a:srgbClr val="C2C698"/>
                </a:solidFill>
                <a:effectLst/>
                <a:latin typeface="Arial Nova" panose="020B0504020202020204" pitchFamily="34" charset="0"/>
              </a:rPr>
              <a:t>​</a:t>
            </a:r>
            <a:endParaRPr lang="en-GB" b="0" i="0" dirty="0">
              <a:solidFill>
                <a:srgbClr val="C2C698"/>
              </a:solidFill>
              <a:effectLst/>
              <a:latin typeface="Segoe UI" panose="020B0502040204020203" pitchFamily="34" charset="0"/>
            </a:endParaRPr>
          </a:p>
          <a:p>
            <a:r>
              <a:rPr lang="en-GB" dirty="0">
                <a:solidFill>
                  <a:srgbClr val="C2C698"/>
                </a:solidFill>
              </a:rPr>
              <a:t>Be inspired by some amazing endangered animals that we’re fighting to protect.  Learn about ways in which Chester Zoo and others are bringing species back from the brink of extinction through science and conservation work. </a:t>
            </a:r>
          </a:p>
          <a:p>
            <a:endParaRPr lang="en-GB" dirty="0">
              <a:solidFill>
                <a:srgbClr val="C2C698"/>
              </a:solidFill>
            </a:endParaRPr>
          </a:p>
          <a:p>
            <a:r>
              <a:rPr lang="en-GB" dirty="0">
                <a:solidFill>
                  <a:srgbClr val="C2C698"/>
                </a:solidFill>
              </a:rPr>
              <a:t>Most importantly find out about ways you can help.</a:t>
            </a:r>
          </a:p>
          <a:p>
            <a:r>
              <a:rPr lang="en-GB" dirty="0">
                <a:solidFill>
                  <a:srgbClr val="C2C698"/>
                </a:solidFill>
              </a:rPr>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921B518F-22C5-D93C-FEA0-CA1C71D847E6}"/>
              </a:ext>
            </a:extLst>
          </p:cNvPr>
          <p:cNvPicPr>
            <a:picLocks noChangeAspect="1"/>
          </p:cNvPicPr>
          <p:nvPr/>
        </p:nvPicPr>
        <p:blipFill>
          <a:blip r:embed="rId4"/>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3088412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2C391-972C-03F2-2180-4044B32811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8FDBD1-A1F5-93F4-AF79-EACB8A041D9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EC122AFC-6A5C-18C5-F6CD-7215CA9E8800}"/>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78C62328-B2E9-D207-189F-73C878308C1B}"/>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9D2B7891-8860-B70A-2DFE-8B7A0FB9DEDC}"/>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91638E16-1DD9-057A-4B7D-59E317D30219}"/>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8" name="Picture 7" descr="A list of species with green text&#10;&#10;AI-generated content may be incorrect.">
            <a:extLst>
              <a:ext uri="{FF2B5EF4-FFF2-40B4-BE49-F238E27FC236}">
                <a16:creationId xmlns:a16="http://schemas.microsoft.com/office/drawing/2014/main" id="{75CF8636-17EB-F412-4D15-3FB5D0C62CB2}"/>
              </a:ext>
            </a:extLst>
          </p:cNvPr>
          <p:cNvPicPr>
            <a:picLocks noChangeAspect="1"/>
          </p:cNvPicPr>
          <p:nvPr/>
        </p:nvPicPr>
        <p:blipFill>
          <a:blip r:embed="rId5"/>
          <a:stretch>
            <a:fillRect/>
          </a:stretch>
        </p:blipFill>
        <p:spPr>
          <a:xfrm>
            <a:off x="2136449" y="0"/>
            <a:ext cx="7919103" cy="6858000"/>
          </a:xfrm>
          <a:prstGeom prst="rect">
            <a:avLst/>
          </a:prstGeom>
        </p:spPr>
      </p:pic>
    </p:spTree>
    <p:extLst>
      <p:ext uri="{BB962C8B-B14F-4D97-AF65-F5344CB8AC3E}">
        <p14:creationId xmlns:p14="http://schemas.microsoft.com/office/powerpoint/2010/main" val="142983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64E1E-8245-5564-70E7-1DF6CB5EAA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6BEBE5-052D-9D1A-CBEC-DA681DC60AE2}"/>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E0798484-0DA8-4869-07F8-12436CF86841}"/>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E5919D41-1C6E-79A5-A2C8-FC4B3ADA56C6}"/>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2E240D5A-58B9-827D-152E-F53CD74ECDC4}"/>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D7812287-2A24-C254-9F5C-2C80E6849615}"/>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8" name="Picture 7">
            <a:extLst>
              <a:ext uri="{FF2B5EF4-FFF2-40B4-BE49-F238E27FC236}">
                <a16:creationId xmlns:a16="http://schemas.microsoft.com/office/drawing/2014/main" id="{BD65E705-A1F1-0DE5-9101-C175F2F5B408}"/>
              </a:ext>
            </a:extLst>
          </p:cNvPr>
          <p:cNvPicPr>
            <a:picLocks noChangeAspect="1"/>
          </p:cNvPicPr>
          <p:nvPr/>
        </p:nvPicPr>
        <p:blipFill>
          <a:blip r:embed="rId5"/>
          <a:stretch>
            <a:fillRect/>
          </a:stretch>
        </p:blipFill>
        <p:spPr>
          <a:xfrm>
            <a:off x="2363165" y="0"/>
            <a:ext cx="7465671" cy="6858000"/>
          </a:xfrm>
          <a:prstGeom prst="rect">
            <a:avLst/>
          </a:prstGeom>
        </p:spPr>
      </p:pic>
    </p:spTree>
    <p:extLst>
      <p:ext uri="{BB962C8B-B14F-4D97-AF65-F5344CB8AC3E}">
        <p14:creationId xmlns:p14="http://schemas.microsoft.com/office/powerpoint/2010/main" val="1877607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25318-1445-33FC-CD31-E0DAD9F2D6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EA6911-AE58-8107-327B-59E700D044AE}"/>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ED619F4C-EE6E-B286-BD04-F3329F20E30F}"/>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2475B50A-E7FE-0C89-3588-78174D3B299C}"/>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F8DDD068-67E3-431E-E33A-0F197694B923}"/>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9896A150-B7BD-3B85-17AA-6144EB6A2103}"/>
              </a:ext>
            </a:extLst>
          </p:cNvPr>
          <p:cNvSpPr txBox="1"/>
          <p:nvPr/>
        </p:nvSpPr>
        <p:spPr>
          <a:xfrm>
            <a:off x="733284" y="489073"/>
            <a:ext cx="7445516" cy="6186309"/>
          </a:xfrm>
          <a:prstGeom prst="rect">
            <a:avLst/>
          </a:prstGeom>
          <a:noFill/>
        </p:spPr>
        <p:txBody>
          <a:bodyPr wrap="square" rtlCol="0">
            <a:spAutoFit/>
          </a:bodyPr>
          <a:lstStyle/>
          <a:p>
            <a:pPr algn="l" rtl="0" fontAlgn="base"/>
            <a:r>
              <a:rPr lang="en-GB" sz="7200" b="1" i="0" u="none" strike="noStrike" dirty="0">
                <a:solidFill>
                  <a:srgbClr val="C2C598"/>
                </a:solidFill>
                <a:effectLst/>
                <a:latin typeface="CZoo Sharp Grotesk" panose="020B0803050702030204" pitchFamily="34" charset="0"/>
                <a:ea typeface="CZoo Sharp Grotesk" panose="020B0803050702030204" pitchFamily="34" charset="0"/>
              </a:rPr>
              <a:t>What </a:t>
            </a:r>
            <a:r>
              <a:rPr lang="en-GB" sz="7200" b="1" dirty="0">
                <a:solidFill>
                  <a:srgbClr val="C2C598"/>
                </a:solidFill>
                <a:latin typeface="CZoo Sharp Grotesk" panose="020B0803050702030204" pitchFamily="34" charset="0"/>
                <a:ea typeface="CZoo Sharp Grotesk" panose="020B0803050702030204" pitchFamily="34" charset="0"/>
              </a:rPr>
              <a:t>might make a species</a:t>
            </a:r>
            <a:r>
              <a:rPr lang="en-GB" sz="7200" b="1" i="0" u="none" strike="noStrike" dirty="0">
                <a:solidFill>
                  <a:srgbClr val="C2C598"/>
                </a:solidFill>
                <a:effectLst/>
                <a:latin typeface="CZoo Sharp Grotesk" panose="020B0803050702030204" pitchFamily="34" charset="0"/>
                <a:ea typeface="CZoo Sharp Grotesk" panose="020B0803050702030204" pitchFamily="34" charset="0"/>
              </a:rPr>
              <a:t> endangered?</a:t>
            </a:r>
            <a:r>
              <a:rPr lang="en-US" sz="6000" b="0" i="0" dirty="0">
                <a:solidFill>
                  <a:srgbClr val="C2C598"/>
                </a:solidFill>
                <a:effectLst/>
                <a:latin typeface="CZoo Sharp Grotesk" panose="020B0803050702030204" pitchFamily="34" charset="0"/>
                <a:ea typeface="CZoo Sharp Grotesk" panose="020B0803050702030204" pitchFamily="34" charset="0"/>
              </a:rPr>
              <a:t>​</a:t>
            </a:r>
          </a:p>
          <a:p>
            <a:endParaRPr lang="en-GB" b="1" dirty="0">
              <a:solidFill>
                <a:srgbClr val="C2C598"/>
              </a:solidFill>
            </a:endParaRPr>
          </a:p>
          <a:p>
            <a:r>
              <a:rPr lang="en-GB" b="1" dirty="0">
                <a:solidFill>
                  <a:srgbClr val="C2C598"/>
                </a:solidFill>
              </a:rPr>
              <a:t>It’s time to have a think about what might make a plant or animal endangered. Species around the world are threatened by many different things and a lot of these are unfortunately caused by humans.</a:t>
            </a:r>
            <a:r>
              <a:rPr lang="en-GB" dirty="0">
                <a:solidFill>
                  <a:srgbClr val="C2C598"/>
                </a:solidFill>
              </a:rPr>
              <a:t>  </a:t>
            </a:r>
          </a:p>
          <a:p>
            <a:endParaRPr lang="en-GB" dirty="0">
              <a:solidFill>
                <a:srgbClr val="C2C598"/>
              </a:solidFill>
            </a:endParaRPr>
          </a:p>
          <a:p>
            <a:endParaRPr lang="en-GB" dirty="0">
              <a:solidFill>
                <a:srgbClr val="C2C598"/>
              </a:solidFill>
            </a:endParaRPr>
          </a:p>
          <a:p>
            <a:r>
              <a:rPr lang="en-GB" dirty="0">
                <a:solidFill>
                  <a:srgbClr val="C2C598"/>
                </a:solidFill>
              </a:rPr>
              <a:t>How many threats can you think of?</a:t>
            </a:r>
          </a:p>
          <a:p>
            <a:endParaRPr lang="en-GB" dirty="0">
              <a:solidFill>
                <a:srgbClr val="C2C598"/>
              </a:solidFill>
            </a:endParaRPr>
          </a:p>
          <a:p>
            <a:r>
              <a:rPr lang="en-GB" dirty="0">
                <a:solidFill>
                  <a:srgbClr val="C2C598"/>
                </a:solidFill>
              </a:rPr>
              <a:t>What might cause the number of species to decrease? </a:t>
            </a:r>
          </a:p>
          <a:p>
            <a:endParaRPr lang="en-GB" dirty="0">
              <a:solidFill>
                <a:srgbClr val="DFFFCF"/>
              </a:solidFill>
            </a:endParaRPr>
          </a:p>
          <a:p>
            <a:pPr fontAlgn="base"/>
            <a:endParaRPr lang="en-GB" dirty="0">
              <a:solidFill>
                <a:srgbClr val="DFFFCF"/>
              </a:solidFill>
            </a:endParaRPr>
          </a:p>
          <a:p>
            <a:pPr algn="l" rtl="0" fontAlgn="base"/>
            <a:r>
              <a:rPr lang="en-GB" sz="1800" b="0" i="0" dirty="0">
                <a:solidFill>
                  <a:srgbClr val="DFFFCF"/>
                </a:solidFill>
                <a:effectLst/>
                <a:latin typeface="Arial Nova" panose="020B0504020202020204" pitchFamily="34" charset="0"/>
              </a:rPr>
              <a:t>​</a:t>
            </a:r>
            <a:endParaRPr lang="en-GB" b="0" i="0" dirty="0">
              <a:solidFill>
                <a:srgbClr val="DFFFCF"/>
              </a:solidFill>
              <a:effectLst/>
              <a:latin typeface="Segoe UI" panose="020B0502040204020203" pitchFamily="34" charset="0"/>
            </a:endParaRPr>
          </a:p>
          <a:p>
            <a:endParaRPr lang="en-US" dirty="0">
              <a:solidFill>
                <a:srgbClr val="DFFFCF"/>
              </a:solidFill>
            </a:endParaRPr>
          </a:p>
        </p:txBody>
      </p:sp>
    </p:spTree>
    <p:extLst>
      <p:ext uri="{BB962C8B-B14F-4D97-AF65-F5344CB8AC3E}">
        <p14:creationId xmlns:p14="http://schemas.microsoft.com/office/powerpoint/2010/main" val="1314744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4CF86-C145-00FB-7259-B550331B0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D0779-C3CB-8993-ECA3-6EBAA4F4F0F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A9CEB68-86B4-F044-190C-A1352892B601}"/>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A9609EF8-D657-4BEB-FB6F-3B868AD5A6BE}"/>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1A8A456-359D-3FCF-0A71-8C811B1B5144}"/>
              </a:ext>
            </a:extLst>
          </p:cNvPr>
          <p:cNvPicPr>
            <a:picLocks noChangeAspect="1"/>
          </p:cNvPicPr>
          <p:nvPr/>
        </p:nvPicPr>
        <p:blipFill>
          <a:blip r:embed="rId5"/>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DFA7CFC2-976B-1808-20A4-0B5469DAB08E}"/>
              </a:ext>
            </a:extLst>
          </p:cNvPr>
          <p:cNvSpPr txBox="1"/>
          <p:nvPr/>
        </p:nvSpPr>
        <p:spPr>
          <a:xfrm>
            <a:off x="733284" y="489073"/>
            <a:ext cx="7445516" cy="2862322"/>
          </a:xfrm>
          <a:prstGeom prst="rect">
            <a:avLst/>
          </a:prstGeom>
          <a:noFill/>
        </p:spPr>
        <p:txBody>
          <a:bodyPr wrap="square" rtlCol="0">
            <a:spAutoFit/>
          </a:bodyPr>
          <a:lstStyle/>
          <a:p>
            <a:pPr algn="l" rtl="0" fontAlgn="base"/>
            <a:r>
              <a:rPr lang="en-GB" sz="7200" b="1" i="0" dirty="0">
                <a:solidFill>
                  <a:srgbClr val="C2C598"/>
                </a:solidFill>
                <a:effectLst/>
                <a:latin typeface="CZoo Sharp Grotesk" panose="020B0803050702030204" pitchFamily="34" charset="0"/>
                <a:ea typeface="CZoo Sharp Grotesk" panose="020B0803050702030204" pitchFamily="34" charset="0"/>
              </a:rPr>
              <a:t>Habitat loss</a:t>
            </a:r>
            <a:endParaRPr lang="en-US" sz="6000" b="0" i="0" dirty="0">
              <a:solidFill>
                <a:srgbClr val="C2C598"/>
              </a:solidFill>
              <a:effectLst/>
              <a:latin typeface="CZoo Sharp Grotesk" panose="020B0803050702030204" pitchFamily="34" charset="0"/>
              <a:ea typeface="CZoo Sharp Grotesk" panose="020B0803050702030204" pitchFamily="34" charset="0"/>
            </a:endParaRPr>
          </a:p>
          <a:p>
            <a:r>
              <a:rPr lang="en-GB" dirty="0">
                <a:solidFill>
                  <a:srgbClr val="C2C598"/>
                </a:solidFill>
              </a:rPr>
              <a:t>Habitat loss due to agriculture and modern infrastructure is often one of the first causes of animals becoming endangered.  </a:t>
            </a:r>
          </a:p>
          <a:p>
            <a:endParaRPr lang="en-GB" dirty="0">
              <a:solidFill>
                <a:srgbClr val="C2C598"/>
              </a:solidFill>
            </a:endParaRPr>
          </a:p>
          <a:p>
            <a:endParaRPr lang="en-GB" dirty="0">
              <a:solidFill>
                <a:srgbClr val="C2C598"/>
              </a:solidFill>
            </a:endParaRPr>
          </a:p>
          <a:p>
            <a:pPr algn="l" rtl="0" fontAlgn="base"/>
            <a:r>
              <a:rPr lang="en-GB" sz="1800" b="0" i="0" dirty="0">
                <a:solidFill>
                  <a:srgbClr val="C2C598"/>
                </a:solidFill>
                <a:effectLst/>
                <a:latin typeface="Arial Nova" panose="020B0504020202020204" pitchFamily="34" charset="0"/>
              </a:rPr>
              <a:t>​</a:t>
            </a:r>
            <a:endParaRPr lang="en-GB" b="0" i="0" dirty="0">
              <a:solidFill>
                <a:srgbClr val="C2C598"/>
              </a:solidFill>
              <a:effectLst/>
              <a:latin typeface="Segoe UI" panose="020B0502040204020203" pitchFamily="34" charset="0"/>
            </a:endParaRPr>
          </a:p>
          <a:p>
            <a:endParaRPr lang="en-US" dirty="0">
              <a:solidFill>
                <a:srgbClr val="C2C598"/>
              </a:solidFill>
            </a:endParaRPr>
          </a:p>
        </p:txBody>
      </p:sp>
      <p:pic>
        <p:nvPicPr>
          <p:cNvPr id="4" name="Online Media 3" title="Chester Zoo: Deforestation">
            <a:hlinkClick r:id="" action="ppaction://media"/>
            <a:extLst>
              <a:ext uri="{FF2B5EF4-FFF2-40B4-BE49-F238E27FC236}">
                <a16:creationId xmlns:a16="http://schemas.microsoft.com/office/drawing/2014/main" id="{81A04DAD-B733-0AEB-1299-31B0A05A45C4}"/>
              </a:ext>
            </a:extLst>
          </p:cNvPr>
          <p:cNvPicPr>
            <a:picLocks noRot="1" noChangeAspect="1"/>
          </p:cNvPicPr>
          <p:nvPr>
            <a:videoFile r:link="rId1"/>
          </p:nvPr>
        </p:nvPicPr>
        <p:blipFill>
          <a:blip r:embed="rId6"/>
          <a:stretch>
            <a:fillRect/>
          </a:stretch>
        </p:blipFill>
        <p:spPr>
          <a:xfrm>
            <a:off x="838200" y="2320138"/>
            <a:ext cx="7445516" cy="4194110"/>
          </a:xfrm>
          <a:prstGeom prst="rect">
            <a:avLst/>
          </a:prstGeom>
        </p:spPr>
      </p:pic>
    </p:spTree>
    <p:extLst>
      <p:ext uri="{BB962C8B-B14F-4D97-AF65-F5344CB8AC3E}">
        <p14:creationId xmlns:p14="http://schemas.microsoft.com/office/powerpoint/2010/main" val="4131779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4CF86-C145-00FB-7259-B550331B0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D0779-C3CB-8993-ECA3-6EBAA4F4F0F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A9CEB68-86B4-F044-190C-A1352892B601}"/>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A9609EF8-D657-4BEB-FB6F-3B868AD5A6BE}"/>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1A8A456-359D-3FCF-0A71-8C811B1B5144}"/>
              </a:ext>
            </a:extLst>
          </p:cNvPr>
          <p:cNvPicPr>
            <a:picLocks noChangeAspect="1"/>
          </p:cNvPicPr>
          <p:nvPr/>
        </p:nvPicPr>
        <p:blipFill>
          <a:blip r:embed="rId5"/>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DFA7CFC2-976B-1808-20A4-0B5469DAB08E}"/>
              </a:ext>
            </a:extLst>
          </p:cNvPr>
          <p:cNvSpPr txBox="1"/>
          <p:nvPr/>
        </p:nvSpPr>
        <p:spPr>
          <a:xfrm>
            <a:off x="733284" y="489073"/>
            <a:ext cx="7445516" cy="3139321"/>
          </a:xfrm>
          <a:prstGeom prst="rect">
            <a:avLst/>
          </a:prstGeom>
          <a:noFill/>
        </p:spPr>
        <p:txBody>
          <a:bodyPr wrap="square" rtlCol="0">
            <a:spAutoFit/>
          </a:bodyPr>
          <a:lstStyle/>
          <a:p>
            <a:pPr algn="l" rtl="0" fontAlgn="base"/>
            <a:r>
              <a:rPr lang="en-GB" sz="7200" b="1" i="0" dirty="0">
                <a:solidFill>
                  <a:srgbClr val="C2C598"/>
                </a:solidFill>
                <a:effectLst/>
                <a:latin typeface="CZoo Sharp Grotesk" panose="020B0803050702030204" pitchFamily="34" charset="0"/>
                <a:ea typeface="CZoo Sharp Grotesk" panose="020B0803050702030204" pitchFamily="34" charset="0"/>
              </a:rPr>
              <a:t>Illegal wildlife trade</a:t>
            </a:r>
            <a:endParaRPr lang="en-US" sz="6000" b="0" i="0" dirty="0">
              <a:solidFill>
                <a:srgbClr val="C2C598"/>
              </a:solidFill>
              <a:effectLst/>
              <a:latin typeface="CZoo Sharp Grotesk" panose="020B0803050702030204" pitchFamily="34" charset="0"/>
              <a:ea typeface="CZoo Sharp Grotesk" panose="020B0803050702030204" pitchFamily="34" charset="0"/>
            </a:endParaRPr>
          </a:p>
          <a:p>
            <a:r>
              <a:rPr lang="en-GB" dirty="0">
                <a:solidFill>
                  <a:srgbClr val="C2C598"/>
                </a:solidFill>
              </a:rPr>
              <a:t>Unfortunately, the illegal trade of wildlife is one of the biggest threats to wildlife in the world. Animals are poached for different reasons including for use within medicines and the pet trade. </a:t>
            </a:r>
          </a:p>
          <a:p>
            <a:endParaRPr lang="en-GB" dirty="0">
              <a:solidFill>
                <a:srgbClr val="DFFFCF"/>
              </a:solidFill>
            </a:endParaRPr>
          </a:p>
          <a:p>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10" name="Online Media 9" title="Illegal Wildlife Trade Overview KS2">
            <a:hlinkClick r:id="" action="ppaction://media"/>
            <a:extLst>
              <a:ext uri="{FF2B5EF4-FFF2-40B4-BE49-F238E27FC236}">
                <a16:creationId xmlns:a16="http://schemas.microsoft.com/office/drawing/2014/main" id="{79F1AEA3-A48D-6D13-805E-BB255B91A9DC}"/>
              </a:ext>
            </a:extLst>
          </p:cNvPr>
          <p:cNvPicPr>
            <a:picLocks noRot="1" noChangeAspect="1"/>
          </p:cNvPicPr>
          <p:nvPr>
            <a:videoFile r:link="rId1"/>
          </p:nvPr>
        </p:nvPicPr>
        <p:blipFill>
          <a:blip r:embed="rId6"/>
          <a:stretch>
            <a:fillRect/>
          </a:stretch>
        </p:blipFill>
        <p:spPr>
          <a:xfrm>
            <a:off x="838200" y="2630188"/>
            <a:ext cx="6622415" cy="3738739"/>
          </a:xfrm>
          <a:prstGeom prst="rect">
            <a:avLst/>
          </a:prstGeom>
        </p:spPr>
      </p:pic>
    </p:spTree>
    <p:extLst>
      <p:ext uri="{BB962C8B-B14F-4D97-AF65-F5344CB8AC3E}">
        <p14:creationId xmlns:p14="http://schemas.microsoft.com/office/powerpoint/2010/main" val="73292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4CF86-C145-00FB-7259-B550331B0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D0779-C3CB-8993-ECA3-6EBAA4F4F0F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A9CEB68-86B4-F044-190C-A1352892B601}"/>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A9609EF8-D657-4BEB-FB6F-3B868AD5A6BE}"/>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1A8A456-359D-3FCF-0A71-8C811B1B5144}"/>
              </a:ext>
            </a:extLst>
          </p:cNvPr>
          <p:cNvPicPr>
            <a:picLocks noChangeAspect="1"/>
          </p:cNvPicPr>
          <p:nvPr/>
        </p:nvPicPr>
        <p:blipFill>
          <a:blip r:embed="rId5"/>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DFA7CFC2-976B-1808-20A4-0B5469DAB08E}"/>
              </a:ext>
            </a:extLst>
          </p:cNvPr>
          <p:cNvSpPr txBox="1"/>
          <p:nvPr/>
        </p:nvSpPr>
        <p:spPr>
          <a:xfrm>
            <a:off x="733284" y="489073"/>
            <a:ext cx="7445516" cy="2862322"/>
          </a:xfrm>
          <a:prstGeom prst="rect">
            <a:avLst/>
          </a:prstGeom>
          <a:noFill/>
        </p:spPr>
        <p:txBody>
          <a:bodyPr wrap="square" rtlCol="0">
            <a:spAutoFit/>
          </a:bodyPr>
          <a:lstStyle/>
          <a:p>
            <a:pPr algn="l" rtl="0" fontAlgn="base"/>
            <a:r>
              <a:rPr lang="en-GB" sz="7200" b="1" i="0" dirty="0">
                <a:solidFill>
                  <a:srgbClr val="C2C598"/>
                </a:solidFill>
                <a:effectLst/>
                <a:latin typeface="CZoo Sharp Grotesk" panose="020B0803050702030204" pitchFamily="34" charset="0"/>
                <a:ea typeface="CZoo Sharp Grotesk" panose="020B0803050702030204" pitchFamily="34" charset="0"/>
              </a:rPr>
              <a:t>Invasive species</a:t>
            </a:r>
            <a:endParaRPr lang="en-US" sz="6000" b="0" i="0" dirty="0">
              <a:solidFill>
                <a:srgbClr val="C2C598"/>
              </a:solidFill>
              <a:effectLst/>
              <a:latin typeface="CZoo Sharp Grotesk" panose="020B0803050702030204" pitchFamily="34" charset="0"/>
              <a:ea typeface="CZoo Sharp Grotesk" panose="020B0803050702030204" pitchFamily="34" charset="0"/>
            </a:endParaRPr>
          </a:p>
          <a:p>
            <a:r>
              <a:rPr lang="en-GB" dirty="0">
                <a:solidFill>
                  <a:srgbClr val="C2C598"/>
                </a:solidFill>
              </a:rPr>
              <a:t>Sometimes a non-native species can be introduced to a habitat which creates issues for native species, this is called an invasive species. </a:t>
            </a:r>
          </a:p>
          <a:p>
            <a:endParaRPr lang="en-GB" dirty="0">
              <a:solidFill>
                <a:srgbClr val="DFFFCF"/>
              </a:solidFill>
            </a:endParaRPr>
          </a:p>
          <a:p>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8" name="Online Media 7" title="Invasive Species">
            <a:hlinkClick r:id="" action="ppaction://media"/>
            <a:extLst>
              <a:ext uri="{FF2B5EF4-FFF2-40B4-BE49-F238E27FC236}">
                <a16:creationId xmlns:a16="http://schemas.microsoft.com/office/drawing/2014/main" id="{7138EDD4-3C3F-9EE3-61B8-9CC45059C66C}"/>
              </a:ext>
            </a:extLst>
          </p:cNvPr>
          <p:cNvPicPr>
            <a:picLocks noRot="1" noChangeAspect="1"/>
          </p:cNvPicPr>
          <p:nvPr>
            <a:videoFile r:link="rId1"/>
          </p:nvPr>
        </p:nvPicPr>
        <p:blipFill>
          <a:blip r:embed="rId6"/>
          <a:stretch>
            <a:fillRect/>
          </a:stretch>
        </p:blipFill>
        <p:spPr>
          <a:xfrm>
            <a:off x="838200" y="2443926"/>
            <a:ext cx="6520815" cy="3681380"/>
          </a:xfrm>
          <a:prstGeom prst="rect">
            <a:avLst/>
          </a:prstGeom>
        </p:spPr>
      </p:pic>
    </p:spTree>
    <p:extLst>
      <p:ext uri="{BB962C8B-B14F-4D97-AF65-F5344CB8AC3E}">
        <p14:creationId xmlns:p14="http://schemas.microsoft.com/office/powerpoint/2010/main" val="70131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4CF86-C145-00FB-7259-B550331B0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D0779-C3CB-8993-ECA3-6EBAA4F4F0F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A9CEB68-86B4-F044-190C-A1352892B601}"/>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A9609EF8-D657-4BEB-FB6F-3B868AD5A6BE}"/>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1A8A456-359D-3FCF-0A71-8C811B1B5144}"/>
              </a:ext>
            </a:extLst>
          </p:cNvPr>
          <p:cNvPicPr>
            <a:picLocks noChangeAspect="1"/>
          </p:cNvPicPr>
          <p:nvPr/>
        </p:nvPicPr>
        <p:blipFill>
          <a:blip r:embed="rId5"/>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DFA7CFC2-976B-1808-20A4-0B5469DAB08E}"/>
              </a:ext>
            </a:extLst>
          </p:cNvPr>
          <p:cNvSpPr txBox="1"/>
          <p:nvPr/>
        </p:nvSpPr>
        <p:spPr>
          <a:xfrm>
            <a:off x="733284" y="489073"/>
            <a:ext cx="7445516" cy="3139321"/>
          </a:xfrm>
          <a:prstGeom prst="rect">
            <a:avLst/>
          </a:prstGeom>
          <a:noFill/>
        </p:spPr>
        <p:txBody>
          <a:bodyPr wrap="square" rtlCol="0">
            <a:spAutoFit/>
          </a:bodyPr>
          <a:lstStyle/>
          <a:p>
            <a:pPr algn="l" rtl="0" fontAlgn="base"/>
            <a:r>
              <a:rPr lang="en-GB" sz="7200" b="1" i="0" dirty="0">
                <a:solidFill>
                  <a:srgbClr val="C2C598"/>
                </a:solidFill>
                <a:effectLst/>
                <a:latin typeface="CZoo Sharp Grotesk" panose="020B0803050702030204" pitchFamily="34" charset="0"/>
                <a:ea typeface="CZoo Sharp Grotesk" panose="020B0803050702030204" pitchFamily="34" charset="0"/>
              </a:rPr>
              <a:t>Climate change</a:t>
            </a:r>
            <a:endParaRPr lang="en-US" sz="6000" b="0" i="0" dirty="0">
              <a:solidFill>
                <a:srgbClr val="C2C598"/>
              </a:solidFill>
              <a:effectLst/>
              <a:latin typeface="CZoo Sharp Grotesk" panose="020B0803050702030204" pitchFamily="34" charset="0"/>
              <a:ea typeface="CZoo Sharp Grotesk" panose="020B0803050702030204" pitchFamily="34" charset="0"/>
            </a:endParaRPr>
          </a:p>
          <a:p>
            <a:r>
              <a:rPr lang="en-GB" dirty="0">
                <a:solidFill>
                  <a:srgbClr val="C2C598"/>
                </a:solidFill>
              </a:rPr>
              <a:t>Climate change caused by burning fossil fuels, deforestation, industrial processes and agriculture has had a devastating effect on the planet and species living on it. </a:t>
            </a:r>
          </a:p>
          <a:p>
            <a:endParaRPr lang="en-GB" dirty="0">
              <a:solidFill>
                <a:srgbClr val="DFFFCF"/>
              </a:solidFill>
            </a:endParaRPr>
          </a:p>
          <a:p>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4" name="Online Media 3" title="Palm Oil and Climate Change: Deforestation – What’s the Problem?">
            <a:hlinkClick r:id="" action="ppaction://media"/>
            <a:extLst>
              <a:ext uri="{FF2B5EF4-FFF2-40B4-BE49-F238E27FC236}">
                <a16:creationId xmlns:a16="http://schemas.microsoft.com/office/drawing/2014/main" id="{4495F428-52BD-3E04-76AD-EEFD01F79B76}"/>
              </a:ext>
            </a:extLst>
          </p:cNvPr>
          <p:cNvPicPr>
            <a:picLocks noRot="1" noChangeAspect="1"/>
          </p:cNvPicPr>
          <p:nvPr>
            <a:videoFile r:link="rId1"/>
          </p:nvPr>
        </p:nvPicPr>
        <p:blipFill>
          <a:blip r:embed="rId6"/>
          <a:stretch>
            <a:fillRect/>
          </a:stretch>
        </p:blipFill>
        <p:spPr>
          <a:xfrm>
            <a:off x="785021" y="2603024"/>
            <a:ext cx="6890079" cy="3889851"/>
          </a:xfrm>
          <a:prstGeom prst="rect">
            <a:avLst/>
          </a:prstGeom>
        </p:spPr>
      </p:pic>
    </p:spTree>
    <p:extLst>
      <p:ext uri="{BB962C8B-B14F-4D97-AF65-F5344CB8AC3E}">
        <p14:creationId xmlns:p14="http://schemas.microsoft.com/office/powerpoint/2010/main" val="176293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D84A6-5E0D-1260-A937-FF160B94C0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04DC39-4BDF-BDBA-ED81-131CD0181331}"/>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736BD915-CFE0-2E80-CB20-4EE825A3FBB3}"/>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05BA7EC5-CA91-41A9-1E19-0F1026EB71C6}"/>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3DA1EF2D-6A2D-A59E-FA9E-D06F92631F69}"/>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EB3FE03D-58CF-E7FC-54AE-0562BBB266FB}"/>
              </a:ext>
            </a:extLst>
          </p:cNvPr>
          <p:cNvSpPr txBox="1"/>
          <p:nvPr/>
        </p:nvSpPr>
        <p:spPr>
          <a:xfrm>
            <a:off x="733284" y="996524"/>
            <a:ext cx="7445516" cy="6555641"/>
          </a:xfrm>
          <a:prstGeom prst="rect">
            <a:avLst/>
          </a:prstGeom>
          <a:noFill/>
        </p:spPr>
        <p:txBody>
          <a:bodyPr wrap="square" rtlCol="0">
            <a:spAutoFit/>
          </a:bodyPr>
          <a:lstStyle/>
          <a:p>
            <a:pPr algn="l" rtl="0" fontAlgn="base"/>
            <a:r>
              <a:rPr lang="en-GB" sz="9600" b="1" dirty="0">
                <a:solidFill>
                  <a:srgbClr val="C2C598"/>
                </a:solidFill>
                <a:latin typeface="CZoo Sharp Grotesk" panose="020B0803050702030204" pitchFamily="34" charset="0"/>
                <a:ea typeface="CZoo Sharp Grotesk" panose="020B0803050702030204" pitchFamily="34" charset="0"/>
              </a:rPr>
              <a:t>How is Chester Zoo preventing</a:t>
            </a:r>
            <a:r>
              <a:rPr lang="en-GB" sz="9600" b="1" i="0" u="none" strike="noStrike" dirty="0">
                <a:solidFill>
                  <a:srgbClr val="C2C598"/>
                </a:solidFill>
                <a:effectLst/>
                <a:latin typeface="CZoo Sharp Grotesk" panose="020B0803050702030204" pitchFamily="34" charset="0"/>
                <a:ea typeface="CZoo Sharp Grotesk" panose="020B0803050702030204" pitchFamily="34" charset="0"/>
              </a:rPr>
              <a:t> extinction?</a:t>
            </a:r>
          </a:p>
          <a:p>
            <a:endParaRPr lang="en-GB" sz="1600" dirty="0">
              <a:solidFill>
                <a:srgbClr val="DFFFCF"/>
              </a:solidFill>
            </a:endParaRPr>
          </a:p>
          <a:p>
            <a:pPr algn="l" rtl="0" fontAlgn="base"/>
            <a:endParaRPr lang="en-US" sz="5400" dirty="0">
              <a:solidFill>
                <a:srgbClr val="DFFFCF"/>
              </a:solidFill>
              <a:latin typeface="CZoo Sharp Grotesk" panose="020B0803050702030204" pitchFamily="34" charset="0"/>
              <a:ea typeface="CZoo Sharp Grotesk" panose="020B0803050702030204" pitchFamily="34" charset="0"/>
            </a:endParaRPr>
          </a:p>
          <a:p>
            <a:pPr fontAlgn="base"/>
            <a:endParaRPr lang="en-GB" sz="1600" dirty="0">
              <a:solidFill>
                <a:srgbClr val="DFFFCF"/>
              </a:solidFill>
            </a:endParaRPr>
          </a:p>
          <a:p>
            <a:pPr algn="l" rtl="0" fontAlgn="base"/>
            <a:r>
              <a:rPr lang="en-GB" sz="1600" b="0" i="0" dirty="0">
                <a:solidFill>
                  <a:srgbClr val="004E37"/>
                </a:solidFill>
                <a:effectLst/>
                <a:latin typeface="Arial Nova" panose="020B0504020202020204" pitchFamily="34" charset="0"/>
              </a:rPr>
              <a:t>​</a:t>
            </a:r>
            <a:endParaRPr lang="en-GB" sz="1600" b="0" i="0" dirty="0">
              <a:solidFill>
                <a:srgbClr val="004E37"/>
              </a:solidFill>
              <a:effectLst/>
              <a:latin typeface="Segoe UI" panose="020B0502040204020203" pitchFamily="34" charset="0"/>
            </a:endParaRPr>
          </a:p>
          <a:p>
            <a:endParaRPr lang="en-US" sz="1600" dirty="0"/>
          </a:p>
        </p:txBody>
      </p:sp>
    </p:spTree>
    <p:extLst>
      <p:ext uri="{BB962C8B-B14F-4D97-AF65-F5344CB8AC3E}">
        <p14:creationId xmlns:p14="http://schemas.microsoft.com/office/powerpoint/2010/main" val="1488448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FAAE5-6F13-7BAB-D1CF-45BBB7AC46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763838-D28A-F49D-3928-1250678B999E}"/>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8DF8C9AB-C2FD-65E5-3F26-C10F535B1061}"/>
              </a:ext>
            </a:extLst>
          </p:cNvPr>
          <p:cNvPicPr>
            <a:picLocks noGrp="1" noChangeAspect="1"/>
          </p:cNvPicPr>
          <p:nvPr>
            <p:ph idx="1"/>
          </p:nvPr>
        </p:nvPicPr>
        <p:blipFill>
          <a:blip r:embed="rId4"/>
          <a:stretch>
            <a:fillRect/>
          </a:stretch>
        </p:blipFill>
        <p:spPr>
          <a:xfrm>
            <a:off x="0" y="0"/>
            <a:ext cx="12192000" cy="6858000"/>
          </a:xfrm>
        </p:spPr>
      </p:pic>
      <p:pic>
        <p:nvPicPr>
          <p:cNvPr id="7" name="Picture 6" descr="A white letter c on a black background&#10;&#10;Description automatically generated">
            <a:extLst>
              <a:ext uri="{FF2B5EF4-FFF2-40B4-BE49-F238E27FC236}">
                <a16:creationId xmlns:a16="http://schemas.microsoft.com/office/drawing/2014/main" id="{D2F21410-CE7B-D715-523C-6106F74780B0}"/>
              </a:ext>
            </a:extLst>
          </p:cNvPr>
          <p:cNvPicPr>
            <a:picLocks noChangeAspect="1"/>
          </p:cNvPicPr>
          <p:nvPr/>
        </p:nvPicPr>
        <p:blipFill>
          <a:blip r:embed="rId5"/>
          <a:stretch>
            <a:fillRect/>
          </a:stretch>
        </p:blipFill>
        <p:spPr>
          <a:xfrm>
            <a:off x="11153660" y="139791"/>
            <a:ext cx="828907" cy="888115"/>
          </a:xfrm>
          <a:prstGeom prst="rect">
            <a:avLst/>
          </a:prstGeom>
        </p:spPr>
      </p:pic>
      <p:pic>
        <p:nvPicPr>
          <p:cNvPr id="8" name="Online Media 7" title="Our NEW 10 year promise for a better future for wildlife">
            <a:hlinkClick r:id="" action="ppaction://media"/>
            <a:extLst>
              <a:ext uri="{FF2B5EF4-FFF2-40B4-BE49-F238E27FC236}">
                <a16:creationId xmlns:a16="http://schemas.microsoft.com/office/drawing/2014/main" id="{5DDB6A75-C516-9113-1E71-B42F4FBDA136}"/>
              </a:ext>
            </a:extLst>
          </p:cNvPr>
          <p:cNvPicPr>
            <a:picLocks noRot="1" noChangeAspect="1"/>
          </p:cNvPicPr>
          <p:nvPr>
            <a:videoFile r:link="rId1"/>
          </p:nvPr>
        </p:nvPicPr>
        <p:blipFill>
          <a:blip r:embed="rId6"/>
          <a:stretch>
            <a:fillRect/>
          </a:stretch>
        </p:blipFill>
        <p:spPr>
          <a:xfrm>
            <a:off x="22225" y="0"/>
            <a:ext cx="12147550" cy="6858000"/>
          </a:xfrm>
          <a:prstGeom prst="rect">
            <a:avLst/>
          </a:prstGeom>
        </p:spPr>
      </p:pic>
    </p:spTree>
    <p:extLst>
      <p:ext uri="{BB962C8B-B14F-4D97-AF65-F5344CB8AC3E}">
        <p14:creationId xmlns:p14="http://schemas.microsoft.com/office/powerpoint/2010/main" val="386559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917B4-1919-AF74-D685-89F24C62A9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73DB47-AB9E-4373-77B5-C508441E745A}"/>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A7CE60CF-C9F8-DD49-20C6-25BCD34C5FD3}"/>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6BE93970-C898-BC68-48A4-A52D96B8143F}"/>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59AE1EF2-214B-64C8-9E7B-7222B72E851C}"/>
              </a:ext>
            </a:extLst>
          </p:cNvPr>
          <p:cNvPicPr>
            <a:picLocks noChangeAspect="1"/>
          </p:cNvPicPr>
          <p:nvPr/>
        </p:nvPicPr>
        <p:blipFill>
          <a:blip r:embed="rId4"/>
          <a:stretch>
            <a:fillRect/>
          </a:stretch>
        </p:blipFill>
        <p:spPr>
          <a:xfrm>
            <a:off x="11153660" y="139791"/>
            <a:ext cx="828907" cy="888115"/>
          </a:xfrm>
          <a:prstGeom prst="rect">
            <a:avLst/>
          </a:prstGeom>
        </p:spPr>
      </p:pic>
      <p:sp>
        <p:nvSpPr>
          <p:cNvPr id="8" name="TextBox 7">
            <a:extLst>
              <a:ext uri="{FF2B5EF4-FFF2-40B4-BE49-F238E27FC236}">
                <a16:creationId xmlns:a16="http://schemas.microsoft.com/office/drawing/2014/main" id="{C25E82DE-98FC-4E9D-E899-B415CA8FF634}"/>
              </a:ext>
            </a:extLst>
          </p:cNvPr>
          <p:cNvSpPr txBox="1"/>
          <p:nvPr/>
        </p:nvSpPr>
        <p:spPr>
          <a:xfrm>
            <a:off x="414197" y="243540"/>
            <a:ext cx="10110696" cy="2031325"/>
          </a:xfrm>
          <a:prstGeom prst="rect">
            <a:avLst/>
          </a:prstGeom>
          <a:noFill/>
        </p:spPr>
        <p:txBody>
          <a:bodyPr wrap="square" rtlCol="0">
            <a:spAutoFit/>
          </a:bodyPr>
          <a:lstStyle/>
          <a:p>
            <a:pPr rtl="0" fontAlgn="base"/>
            <a:r>
              <a:rPr lang="en-GB" sz="7200" b="1" dirty="0">
                <a:solidFill>
                  <a:srgbClr val="C2C598"/>
                </a:solidFill>
                <a:latin typeface="CZoo Sharp Grotesk" panose="020B0803050702030204" pitchFamily="34" charset="0"/>
                <a:ea typeface="CZoo Sharp Grotesk" panose="020B0803050702030204" pitchFamily="34" charset="0"/>
              </a:rPr>
              <a:t>Latin America: Socorro dove</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1026" name="Picture 2">
            <a:extLst>
              <a:ext uri="{FF2B5EF4-FFF2-40B4-BE49-F238E27FC236}">
                <a16:creationId xmlns:a16="http://schemas.microsoft.com/office/drawing/2014/main" id="{E43A1271-48B1-AF6E-A43C-16C4975D3D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701" y="1380938"/>
            <a:ext cx="6717899" cy="4475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7B88865-0B40-5C24-2A05-679EA6C859EA}"/>
              </a:ext>
            </a:extLst>
          </p:cNvPr>
          <p:cNvSpPr txBox="1"/>
          <p:nvPr/>
        </p:nvSpPr>
        <p:spPr>
          <a:xfrm>
            <a:off x="485986" y="5869720"/>
            <a:ext cx="6808203" cy="820417"/>
          </a:xfrm>
          <a:prstGeom prst="rect">
            <a:avLst/>
          </a:prstGeom>
          <a:noFill/>
        </p:spPr>
        <p:txBody>
          <a:bodyPr wrap="square">
            <a:spAutoFit/>
          </a:bodyPr>
          <a:lstStyle/>
          <a:p>
            <a:pPr fontAlgn="base">
              <a:lnSpc>
                <a:spcPct val="115000"/>
              </a:lnSpc>
              <a:spcAft>
                <a:spcPts val="800"/>
              </a:spcAft>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Interesting fact: </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Socorro doves are now extinct in the wild. The last bird was seen in the wild in 1972. Chester Zoo, along with other zoos have successfully bred them to bring back their numbers. </a:t>
            </a:r>
            <a:endParaRPr lang="en-GB" sz="14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90319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5C68B-EF7A-2409-F47E-9C77BA585E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6BC567-5647-F96E-86EB-0AA03B055370}"/>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FBA2E830-144E-F3F8-C75F-51B3585F1152}"/>
              </a:ext>
            </a:extLst>
          </p:cNvPr>
          <p:cNvPicPr>
            <a:picLocks noGrp="1" noChangeAspect="1"/>
          </p:cNvPicPr>
          <p:nvPr>
            <p:ph idx="1"/>
          </p:nvPr>
        </p:nvPicPr>
        <p:blipFill>
          <a:blip r:embed="rId2"/>
          <a:stretch>
            <a:fillRect/>
          </a:stretch>
        </p:blipFill>
        <p:spPr>
          <a:xfrm>
            <a:off x="0" y="0"/>
            <a:ext cx="12192000" cy="6858000"/>
          </a:xfrm>
        </p:spPr>
      </p:pic>
      <p:sp>
        <p:nvSpPr>
          <p:cNvPr id="6" name="TextBox 5">
            <a:extLst>
              <a:ext uri="{FF2B5EF4-FFF2-40B4-BE49-F238E27FC236}">
                <a16:creationId xmlns:a16="http://schemas.microsoft.com/office/drawing/2014/main" id="{9F7CD859-758E-9963-F032-AB86751645C7}"/>
              </a:ext>
            </a:extLst>
          </p:cNvPr>
          <p:cNvSpPr txBox="1"/>
          <p:nvPr/>
        </p:nvSpPr>
        <p:spPr>
          <a:xfrm>
            <a:off x="733284" y="489073"/>
            <a:ext cx="7679196" cy="8771632"/>
          </a:xfrm>
          <a:prstGeom prst="rect">
            <a:avLst/>
          </a:prstGeom>
          <a:noFill/>
        </p:spPr>
        <p:txBody>
          <a:bodyPr wrap="square" rtlCol="0">
            <a:spAutoFit/>
          </a:bodyPr>
          <a:lstStyle/>
          <a:p>
            <a:pPr algn="l" rtl="0" fontAlgn="base"/>
            <a:r>
              <a:rPr lang="en-GB" sz="7200" b="1" i="0" u="none" strike="noStrike" dirty="0">
                <a:solidFill>
                  <a:srgbClr val="C2C698"/>
                </a:solidFill>
                <a:effectLst/>
                <a:latin typeface="CZoo Sharp Grotesk" panose="020B0803050702030204" pitchFamily="34" charset="0"/>
                <a:ea typeface="CZoo Sharp Grotesk" panose="020B0803050702030204" pitchFamily="34" charset="0"/>
              </a:rPr>
              <a:t>Today we will:</a:t>
            </a:r>
            <a:endParaRPr lang="en-GB" b="1" i="0" u="none" strike="noStrike" dirty="0">
              <a:solidFill>
                <a:srgbClr val="C2C698"/>
              </a:solidFill>
              <a:effectLst/>
              <a:latin typeface="CZoo Sharp Grotesk" panose="020B0803050702030204" pitchFamily="34" charset="0"/>
              <a:ea typeface="CZoo Sharp Grotesk" panose="020B0803050702030204" pitchFamily="34" charset="0"/>
            </a:endParaRPr>
          </a:p>
          <a:p>
            <a:pPr algn="l" rtl="0" fontAlgn="base"/>
            <a:endParaRPr lang="en-GB" i="0" u="none" strike="noStrike" dirty="0">
              <a:solidFill>
                <a:srgbClr val="C2C698"/>
              </a:solidFill>
              <a:effectLst/>
              <a:latin typeface="CZoo Sharp Grotesk" panose="020B0803050702030204" pitchFamily="34" charset="0"/>
              <a:ea typeface="CZoo Sharp Grotesk" panose="020B0803050702030204" pitchFamily="34" charset="0"/>
            </a:endParaRPr>
          </a:p>
          <a:p>
            <a:pPr marL="285750" indent="-285750" algn="l" rtl="0" fontAlgn="base">
              <a:buFont typeface="Arial" panose="020B0604020202020204" pitchFamily="34" charset="0"/>
              <a:buChar char="•"/>
            </a:pPr>
            <a:r>
              <a:rPr lang="en-GB" dirty="0">
                <a:solidFill>
                  <a:srgbClr val="C2C598"/>
                </a:solidFill>
                <a:latin typeface="Prodigy Sans" panose="00000500000000000000" pitchFamily="50" charset="0"/>
                <a:ea typeface="CZoo Sharp Grotesk" panose="020B0803050702030204" pitchFamily="34" charset="0"/>
              </a:rPr>
              <a:t>Define what extinction means and why we need to prevent it.</a:t>
            </a:r>
          </a:p>
          <a:p>
            <a:pPr algn="l" rtl="0" fontAlgn="base"/>
            <a:endParaRPr lang="en-GB" dirty="0">
              <a:solidFill>
                <a:srgbClr val="C2C598"/>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r>
              <a:rPr lang="en-GB" dirty="0">
                <a:solidFill>
                  <a:srgbClr val="C2C598"/>
                </a:solidFill>
                <a:latin typeface="Prodigy Sans" panose="00000500000000000000" pitchFamily="50" charset="0"/>
                <a:ea typeface="CZoo Sharp Grotesk" panose="020B0803050702030204" pitchFamily="34" charset="0"/>
              </a:rPr>
              <a:t>Understand how animals are categorised by level of risk of extinction.</a:t>
            </a:r>
          </a:p>
          <a:p>
            <a:pPr algn="l" rtl="0" fontAlgn="base"/>
            <a:endParaRPr lang="en-GB" dirty="0">
              <a:solidFill>
                <a:srgbClr val="C2C598"/>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r>
              <a:rPr lang="en-GB" dirty="0">
                <a:solidFill>
                  <a:srgbClr val="C2C598"/>
                </a:solidFill>
                <a:latin typeface="Prodigy Sans" panose="00000500000000000000" pitchFamily="50" charset="0"/>
                <a:ea typeface="CZoo Sharp Grotesk" panose="020B0803050702030204" pitchFamily="34" charset="0"/>
              </a:rPr>
              <a:t>Learn about the main threats to species around the world.</a:t>
            </a:r>
          </a:p>
          <a:p>
            <a:pPr algn="l" rtl="0" fontAlgn="base"/>
            <a:endParaRPr lang="en-GB" dirty="0">
              <a:solidFill>
                <a:srgbClr val="C2C598"/>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r>
              <a:rPr lang="en-GB" dirty="0">
                <a:solidFill>
                  <a:srgbClr val="C2C598"/>
                </a:solidFill>
                <a:latin typeface="Prodigy Sans" panose="00000500000000000000" pitchFamily="50" charset="0"/>
                <a:ea typeface="CZoo Sharp Grotesk" panose="020B0803050702030204" pitchFamily="34" charset="0"/>
              </a:rPr>
              <a:t>Discover different careers at Chester Zoo.</a:t>
            </a:r>
          </a:p>
          <a:p>
            <a:pPr algn="l" rtl="0" fontAlgn="base"/>
            <a:endParaRPr lang="en-GB" dirty="0">
              <a:solidFill>
                <a:srgbClr val="C2C598"/>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r>
              <a:rPr lang="en-GB" dirty="0">
                <a:solidFill>
                  <a:srgbClr val="C2C598"/>
                </a:solidFill>
                <a:latin typeface="Prodigy Sans" panose="00000500000000000000" pitchFamily="50" charset="0"/>
                <a:ea typeface="CZoo Sharp Grotesk" panose="020B0803050702030204" pitchFamily="34" charset="0"/>
              </a:rPr>
              <a:t>Find out actions you can take to help prevent extinction in UK and around the world.</a:t>
            </a:r>
          </a:p>
          <a:p>
            <a:pPr marL="285750" indent="-285750" algn="l" rtl="0" fontAlgn="base">
              <a:buFont typeface="Arial" panose="020B0604020202020204" pitchFamily="34" charset="0"/>
              <a:buChar char="•"/>
            </a:pPr>
            <a:endParaRPr lang="en-GB" dirty="0">
              <a:solidFill>
                <a:srgbClr val="DFFFCF"/>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endParaRPr lang="en-GB" dirty="0">
              <a:solidFill>
                <a:srgbClr val="DFFFCF"/>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endParaRPr lang="en-GB" b="1" dirty="0">
              <a:solidFill>
                <a:srgbClr val="DFFFCF"/>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endParaRPr lang="en-GB" b="1" dirty="0">
              <a:solidFill>
                <a:srgbClr val="DFFFCF"/>
              </a:solidFill>
              <a:latin typeface="Prodigy Sans" panose="00000500000000000000" pitchFamily="50" charset="0"/>
              <a:ea typeface="CZoo Sharp Grotesk" panose="020B0803050702030204" pitchFamily="34" charset="0"/>
            </a:endParaRPr>
          </a:p>
          <a:p>
            <a:pPr marL="285750" indent="-285750" algn="l" rtl="0" fontAlgn="base">
              <a:buFont typeface="Arial" panose="020B0604020202020204" pitchFamily="34" charset="0"/>
              <a:buChar char="•"/>
            </a:pPr>
            <a:endParaRPr lang="en-GB" b="1" dirty="0">
              <a:solidFill>
                <a:srgbClr val="DFFFCF"/>
              </a:solidFill>
              <a:latin typeface="Prodigy Sans" panose="00000500000000000000" pitchFamily="50" charset="0"/>
              <a:ea typeface="CZoo Sharp Grotesk" panose="020B0803050702030204" pitchFamily="34" charset="0"/>
            </a:endParaRPr>
          </a:p>
          <a:p>
            <a:pPr algn="l" rtl="0" fontAlgn="base"/>
            <a:endParaRPr lang="en-GB" b="1" dirty="0">
              <a:solidFill>
                <a:srgbClr val="DFFFCF"/>
              </a:solidFill>
              <a:latin typeface="Prodigy Sans" panose="00000500000000000000" pitchFamily="50" charset="0"/>
              <a:ea typeface="CZoo Sharp Grotesk" panose="020B0803050702030204" pitchFamily="34" charset="0"/>
            </a:endParaRPr>
          </a:p>
          <a:p>
            <a:pPr algn="l" rtl="0" fontAlgn="base"/>
            <a:endParaRPr lang="en-GB" sz="7200" b="1" i="0" u="none" strike="noStrike" dirty="0">
              <a:solidFill>
                <a:srgbClr val="DFFFCF"/>
              </a:solidFill>
              <a:effectLst/>
              <a:latin typeface="CZoo Sharp Grotesk" panose="020B0803050702030204" pitchFamily="34" charset="0"/>
              <a:ea typeface="CZoo Sharp Grotesk" panose="020B0803050702030204" pitchFamily="34" charset="0"/>
            </a:endParaRPr>
          </a:p>
          <a:p>
            <a:pPr algn="l" rtl="0" fontAlgn="base"/>
            <a:r>
              <a:rPr lang="en-US" sz="6000" b="0" i="0" dirty="0">
                <a:solidFill>
                  <a:srgbClr val="DFFFCF"/>
                </a:solidFill>
                <a:effectLst/>
                <a:latin typeface="CZoo Sharp Grotesk" panose="020B0803050702030204" pitchFamily="34" charset="0"/>
                <a:ea typeface="CZoo Sharp Grotesk" panose="020B0803050702030204" pitchFamily="34" charset="0"/>
              </a:rPr>
              <a:t>​</a:t>
            </a:r>
            <a:endParaRPr lang="en-US" sz="6000" dirty="0">
              <a:solidFill>
                <a:srgbClr val="DFFFCF"/>
              </a:solidFill>
              <a:latin typeface="CZoo Sharp Grotesk" panose="020B0803050702030204" pitchFamily="34" charset="0"/>
              <a:ea typeface="CZoo Sharp Grotesk" panose="020B0803050702030204" pitchFamily="34" charset="0"/>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2D98C02C-9054-1BE2-6F25-AFF01CE522FE}"/>
              </a:ext>
            </a:extLst>
          </p:cNvPr>
          <p:cNvPicPr>
            <a:picLocks noChangeAspect="1"/>
          </p:cNvPicPr>
          <p:nvPr/>
        </p:nvPicPr>
        <p:blipFill>
          <a:blip r:embed="rId3"/>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715341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5F1F2-CB4E-3941-DC58-2331441ADC3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9BF5226-E2DD-D24C-66EB-523B4E098217}"/>
              </a:ext>
            </a:extLst>
          </p:cNvPr>
          <p:cNvSpPr/>
          <p:nvPr/>
        </p:nvSpPr>
        <p:spPr>
          <a:xfrm>
            <a:off x="0" y="0"/>
            <a:ext cx="12674600" cy="7222067"/>
          </a:xfrm>
          <a:prstGeom prst="rect">
            <a:avLst/>
          </a:prstGeom>
          <a:solidFill>
            <a:srgbClr val="013E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E42FA80-38D2-8FD2-4D04-57C69767985E}"/>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68F446C9-52A9-CE58-1FDC-AFBE3760434F}"/>
              </a:ext>
            </a:extLst>
          </p:cNvPr>
          <p:cNvPicPr>
            <a:picLocks noChangeAspect="1"/>
          </p:cNvPicPr>
          <p:nvPr/>
        </p:nvPicPr>
        <p:blipFill>
          <a:blip r:embed="rId2"/>
          <a:stretch>
            <a:fillRect/>
          </a:stretch>
        </p:blipFill>
        <p:spPr>
          <a:xfrm>
            <a:off x="11153660" y="139791"/>
            <a:ext cx="828907" cy="888115"/>
          </a:xfrm>
          <a:prstGeom prst="rect">
            <a:avLst/>
          </a:prstGeom>
        </p:spPr>
      </p:pic>
      <p:sp>
        <p:nvSpPr>
          <p:cNvPr id="2" name="TextBox 1">
            <a:extLst>
              <a:ext uri="{FF2B5EF4-FFF2-40B4-BE49-F238E27FC236}">
                <a16:creationId xmlns:a16="http://schemas.microsoft.com/office/drawing/2014/main" id="{7BF0D3E9-FCB3-F278-EBDA-5956DD09819D}"/>
              </a:ext>
            </a:extLst>
          </p:cNvPr>
          <p:cNvSpPr txBox="1"/>
          <p:nvPr/>
        </p:nvSpPr>
        <p:spPr>
          <a:xfrm>
            <a:off x="414197" y="243540"/>
            <a:ext cx="10110696" cy="1661993"/>
          </a:xfrm>
          <a:prstGeom prst="rect">
            <a:avLst/>
          </a:prstGeom>
          <a:noFill/>
        </p:spPr>
        <p:txBody>
          <a:bodyPr wrap="square" rtlCol="0">
            <a:spAutoFit/>
          </a:bodyPr>
          <a:lstStyle/>
          <a:p>
            <a:pPr rtl="0" fontAlgn="base"/>
            <a:r>
              <a:rPr lang="en-GB" sz="4800" b="1" dirty="0">
                <a:solidFill>
                  <a:srgbClr val="C2C598"/>
                </a:solidFill>
                <a:latin typeface="CZoo Sharp Grotesk" panose="020B0803050702030204" pitchFamily="34" charset="0"/>
                <a:ea typeface="CZoo Sharp Grotesk" panose="020B0803050702030204" pitchFamily="34" charset="0"/>
              </a:rPr>
              <a:t>Career profile: Bird keeper</a:t>
            </a:r>
            <a:endParaRPr lang="en-US" sz="4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sp>
        <p:nvSpPr>
          <p:cNvPr id="5" name="TextBox 4">
            <a:extLst>
              <a:ext uri="{FF2B5EF4-FFF2-40B4-BE49-F238E27FC236}">
                <a16:creationId xmlns:a16="http://schemas.microsoft.com/office/drawing/2014/main" id="{79E66CDF-DE01-5A98-C0B1-18C6D0C21062}"/>
              </a:ext>
            </a:extLst>
          </p:cNvPr>
          <p:cNvSpPr txBox="1"/>
          <p:nvPr/>
        </p:nvSpPr>
        <p:spPr>
          <a:xfrm>
            <a:off x="414197" y="1439035"/>
            <a:ext cx="7493000" cy="4964629"/>
          </a:xfrm>
          <a:prstGeom prst="rect">
            <a:avLst/>
          </a:prstGeom>
          <a:noFill/>
        </p:spPr>
        <p:txBody>
          <a:bodyPr wrap="square">
            <a:spAutoFit/>
          </a:bodyPr>
          <a:lstStyle/>
          <a:p>
            <a:pPr fontAlgn="base">
              <a:lnSpc>
                <a:spcPct val="115000"/>
              </a:lnSpc>
              <a:spcAft>
                <a:spcPts val="800"/>
              </a:spcAft>
              <a:buNone/>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Work experience:</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School, college, university and an internship at Chester Zoo. Volunteered at a bird of prey centre.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What skills you need to do your job: </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Good communication skills, being able to work both in a team and on your own. Good observational skills.</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How do you apply ‘preventing extinction’ in your job? </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 breed and care for endangered, critically endangered and extinct in the wild species including White-headed vultures, Mauritius pink pigeons and Socorro doves.</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Top tip for getting a career in conservation:</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Gain as much experience as you possibly can and be prepared to do a lot of voluntary work to get the experience.</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Interests outside of work:</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Play cricket and football. Also have lots of pets including a dog, lovebirds, guinea pigs and a tortoise. Birdwatching and travelling.</a:t>
            </a: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pP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3754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6EBA2-9A2C-1A68-675C-63D7E349A0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2F856D-2F44-2237-95A9-99FBC4B48478}"/>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4FF277AF-9898-B945-6C1F-8C936E0ADD1B}"/>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1745EDBB-7BE9-4B1D-5564-36CFB30A7970}"/>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A7B4B32F-1849-14E6-3C38-B799FAA9213A}"/>
              </a:ext>
            </a:extLst>
          </p:cNvPr>
          <p:cNvPicPr>
            <a:picLocks noChangeAspect="1"/>
          </p:cNvPicPr>
          <p:nvPr/>
        </p:nvPicPr>
        <p:blipFill>
          <a:blip r:embed="rId4"/>
          <a:stretch>
            <a:fillRect/>
          </a:stretch>
        </p:blipFill>
        <p:spPr>
          <a:xfrm>
            <a:off x="11153660" y="139791"/>
            <a:ext cx="828907" cy="888115"/>
          </a:xfrm>
          <a:prstGeom prst="rect">
            <a:avLst/>
          </a:prstGeom>
        </p:spPr>
      </p:pic>
      <p:sp>
        <p:nvSpPr>
          <p:cNvPr id="8" name="TextBox 7">
            <a:extLst>
              <a:ext uri="{FF2B5EF4-FFF2-40B4-BE49-F238E27FC236}">
                <a16:creationId xmlns:a16="http://schemas.microsoft.com/office/drawing/2014/main" id="{2EE637A3-FBA6-B2C7-1B4B-CF8C9D8FF3F1}"/>
              </a:ext>
            </a:extLst>
          </p:cNvPr>
          <p:cNvSpPr txBox="1"/>
          <p:nvPr/>
        </p:nvSpPr>
        <p:spPr>
          <a:xfrm>
            <a:off x="414197" y="243540"/>
            <a:ext cx="11153916" cy="2031325"/>
          </a:xfrm>
          <a:prstGeom prst="rect">
            <a:avLst/>
          </a:prstGeom>
          <a:noFill/>
        </p:spPr>
        <p:txBody>
          <a:bodyPr wrap="square" rtlCol="0">
            <a:spAutoFit/>
          </a:bodyPr>
          <a:lstStyle/>
          <a:p>
            <a:pPr rtl="0" fontAlgn="base"/>
            <a:r>
              <a:rPr lang="en-GB" sz="7200" b="1" dirty="0">
                <a:solidFill>
                  <a:srgbClr val="C2C598"/>
                </a:solidFill>
                <a:latin typeface="CZoo Sharp Grotesk" panose="020B0803050702030204" pitchFamily="34" charset="0"/>
                <a:ea typeface="CZoo Sharp Grotesk" panose="020B0803050702030204" pitchFamily="34" charset="0"/>
              </a:rPr>
              <a:t>Africa: Eastern black rhino</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4" name="Picture 3" descr="A rhinoceros with its baby rhino&#10;&#10;AI-generated content may be incorrect.">
            <a:extLst>
              <a:ext uri="{FF2B5EF4-FFF2-40B4-BE49-F238E27FC236}">
                <a16:creationId xmlns:a16="http://schemas.microsoft.com/office/drawing/2014/main" id="{4B66F3E9-2C9B-C9B4-3571-74168EFBB284}"/>
              </a:ext>
            </a:extLst>
          </p:cNvPr>
          <p:cNvPicPr>
            <a:picLocks noChangeAspect="1"/>
          </p:cNvPicPr>
          <p:nvPr/>
        </p:nvPicPr>
        <p:blipFill>
          <a:blip r:embed="rId5"/>
          <a:stretch>
            <a:fillRect/>
          </a:stretch>
        </p:blipFill>
        <p:spPr>
          <a:xfrm>
            <a:off x="414197" y="1486816"/>
            <a:ext cx="6621603" cy="4361290"/>
          </a:xfrm>
          <a:prstGeom prst="rect">
            <a:avLst/>
          </a:prstGeom>
        </p:spPr>
      </p:pic>
      <p:sp>
        <p:nvSpPr>
          <p:cNvPr id="10" name="TextBox 9">
            <a:extLst>
              <a:ext uri="{FF2B5EF4-FFF2-40B4-BE49-F238E27FC236}">
                <a16:creationId xmlns:a16="http://schemas.microsoft.com/office/drawing/2014/main" id="{EC2B6E6A-15D7-7BAD-4DA2-DF23F346F695}"/>
              </a:ext>
            </a:extLst>
          </p:cNvPr>
          <p:cNvSpPr txBox="1"/>
          <p:nvPr/>
        </p:nvSpPr>
        <p:spPr>
          <a:xfrm>
            <a:off x="485986" y="5869720"/>
            <a:ext cx="6808203" cy="809389"/>
          </a:xfrm>
          <a:prstGeom prst="rect">
            <a:avLst/>
          </a:prstGeom>
          <a:noFill/>
        </p:spPr>
        <p:txBody>
          <a:bodyPr wrap="square">
            <a:spAutoFit/>
          </a:bodyPr>
          <a:lstStyle/>
          <a:p>
            <a:pPr fontAlgn="base">
              <a:lnSpc>
                <a:spcPct val="115000"/>
              </a:lnSpc>
              <a:spcAft>
                <a:spcPts val="800"/>
              </a:spcAft>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Interesting fact: </a:t>
            </a:r>
            <a:r>
              <a:rPr lang="en-GB" sz="1400" dirty="0">
                <a:solidFill>
                  <a:srgbClr val="C2C598"/>
                </a:solidFill>
                <a:latin typeface="Prodigy Sans" panose="00000500000000000000" pitchFamily="50" charset="0"/>
              </a:rPr>
              <a:t>Black rhinos are most active at night,. Their thick skin protects them from sharp thorns when browsing and their ears can manoeuvre to work out where sounds are coming from.</a:t>
            </a:r>
            <a:endParaRPr lang="en-GB" sz="1400" kern="100" dirty="0">
              <a:solidFill>
                <a:srgbClr val="C2C598"/>
              </a:solidFill>
              <a:effectLst/>
              <a:latin typeface="Prodigy Sans" panose="00000500000000000000" pitchFamily="50"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04038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5359-E237-24D2-9331-AE171D91C3F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31A10C8-5516-1B52-9000-BD05CA6173BC}"/>
              </a:ext>
            </a:extLst>
          </p:cNvPr>
          <p:cNvSpPr/>
          <p:nvPr/>
        </p:nvSpPr>
        <p:spPr>
          <a:xfrm>
            <a:off x="0" y="0"/>
            <a:ext cx="12674600" cy="7222067"/>
          </a:xfrm>
          <a:prstGeom prst="rect">
            <a:avLst/>
          </a:prstGeom>
          <a:solidFill>
            <a:srgbClr val="013E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5F336E5C-89AB-9F6D-CA4F-CCC15B2DB3DB}"/>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BA4D561-8F26-54A9-4EE1-53E3CCA2BED5}"/>
              </a:ext>
            </a:extLst>
          </p:cNvPr>
          <p:cNvPicPr>
            <a:picLocks noChangeAspect="1"/>
          </p:cNvPicPr>
          <p:nvPr/>
        </p:nvPicPr>
        <p:blipFill>
          <a:blip r:embed="rId2"/>
          <a:stretch>
            <a:fillRect/>
          </a:stretch>
        </p:blipFill>
        <p:spPr>
          <a:xfrm>
            <a:off x="11153660" y="139791"/>
            <a:ext cx="828907" cy="888115"/>
          </a:xfrm>
          <a:prstGeom prst="rect">
            <a:avLst/>
          </a:prstGeom>
        </p:spPr>
      </p:pic>
      <p:sp>
        <p:nvSpPr>
          <p:cNvPr id="4" name="TextBox 3">
            <a:extLst>
              <a:ext uri="{FF2B5EF4-FFF2-40B4-BE49-F238E27FC236}">
                <a16:creationId xmlns:a16="http://schemas.microsoft.com/office/drawing/2014/main" id="{98AA3177-8DB5-E0CC-E2BE-A6BDB9B4DFA5}"/>
              </a:ext>
            </a:extLst>
          </p:cNvPr>
          <p:cNvSpPr txBox="1"/>
          <p:nvPr/>
        </p:nvSpPr>
        <p:spPr>
          <a:xfrm>
            <a:off x="414197" y="1245455"/>
            <a:ext cx="8017521" cy="4524315"/>
          </a:xfrm>
          <a:prstGeom prst="rect">
            <a:avLst/>
          </a:prstGeom>
          <a:noFill/>
        </p:spPr>
        <p:txBody>
          <a:bodyPr wrap="square">
            <a:spAutoFit/>
          </a:bodyPr>
          <a:lstStyle/>
          <a:p>
            <a:pPr fontAlgn="base"/>
            <a:r>
              <a:rPr lang="en-GB" sz="1600" b="1" dirty="0">
                <a:solidFill>
                  <a:srgbClr val="C2C598"/>
                </a:solidFill>
                <a:latin typeface="Prodigy Sans" panose="00000500000000000000" pitchFamily="50" charset="0"/>
              </a:rPr>
              <a:t>Work experience:</a:t>
            </a:r>
            <a:r>
              <a:rPr lang="en-GB" sz="1600" dirty="0">
                <a:solidFill>
                  <a:srgbClr val="C2C598"/>
                </a:solidFill>
                <a:latin typeface="Prodigy Sans" panose="00000500000000000000" pitchFamily="50" charset="0"/>
              </a:rPr>
              <a:t> University to study zoology and biology. Volunteering as a research assistant. </a:t>
            </a:r>
          </a:p>
          <a:p>
            <a:pPr fontAlgn="base"/>
            <a:r>
              <a:rPr lang="en-GB" sz="1600" dirty="0">
                <a:solidFill>
                  <a:srgbClr val="C2C598"/>
                </a:solidFill>
                <a:latin typeface="Prodigy Sans" panose="00000500000000000000" pitchFamily="50" charset="0"/>
              </a:rPr>
              <a:t> </a:t>
            </a:r>
          </a:p>
          <a:p>
            <a:pPr fontAlgn="base"/>
            <a:r>
              <a:rPr lang="en-GB" sz="1600" b="1" dirty="0">
                <a:solidFill>
                  <a:srgbClr val="C2C598"/>
                </a:solidFill>
                <a:latin typeface="Prodigy Sans" panose="00000500000000000000" pitchFamily="50" charset="0"/>
              </a:rPr>
              <a:t>What skills you need to do your job: </a:t>
            </a:r>
            <a:r>
              <a:rPr lang="en-GB" sz="1600" dirty="0">
                <a:solidFill>
                  <a:srgbClr val="C2C598"/>
                </a:solidFill>
                <a:latin typeface="Prodigy Sans" panose="00000500000000000000" pitchFamily="50" charset="0"/>
              </a:rPr>
              <a:t>Science skills, research skills, communication skills to give advice to animal teams.  </a:t>
            </a:r>
          </a:p>
          <a:p>
            <a:pPr fontAlgn="base"/>
            <a:r>
              <a:rPr lang="en-GB" sz="1600" dirty="0">
                <a:solidFill>
                  <a:srgbClr val="C2C598"/>
                </a:solidFill>
                <a:latin typeface="Prodigy Sans" panose="00000500000000000000" pitchFamily="50" charset="0"/>
              </a:rPr>
              <a:t> </a:t>
            </a:r>
          </a:p>
          <a:p>
            <a:pPr fontAlgn="base"/>
            <a:r>
              <a:rPr lang="en-GB" sz="1600" b="1" dirty="0">
                <a:solidFill>
                  <a:srgbClr val="C2C598"/>
                </a:solidFill>
                <a:latin typeface="Prodigy Sans" panose="00000500000000000000" pitchFamily="50" charset="0"/>
              </a:rPr>
              <a:t>How do you apply ‘preventing extinction’ in your job?</a:t>
            </a:r>
            <a:r>
              <a:rPr lang="en-GB" sz="1600" dirty="0">
                <a:solidFill>
                  <a:srgbClr val="C2C598"/>
                </a:solidFill>
                <a:latin typeface="Prodigy Sans" panose="00000500000000000000" pitchFamily="50" charset="0"/>
              </a:rPr>
              <a:t> Help zookeepers to make decisions about how to look after the animals at the zoo through scientific research. </a:t>
            </a:r>
          </a:p>
          <a:p>
            <a:pPr fontAlgn="base"/>
            <a:r>
              <a:rPr lang="en-GB" sz="1600" dirty="0">
                <a:solidFill>
                  <a:srgbClr val="C2C598"/>
                </a:solidFill>
                <a:latin typeface="Prodigy Sans" panose="00000500000000000000" pitchFamily="50" charset="0"/>
              </a:rPr>
              <a:t> </a:t>
            </a:r>
          </a:p>
          <a:p>
            <a:pPr fontAlgn="base"/>
            <a:r>
              <a:rPr lang="en-GB" sz="1600" b="1" dirty="0">
                <a:solidFill>
                  <a:srgbClr val="C2C598"/>
                </a:solidFill>
                <a:latin typeface="Prodigy Sans" panose="00000500000000000000" pitchFamily="50" charset="0"/>
              </a:rPr>
              <a:t>Top tip for getting a career in conservation:  </a:t>
            </a:r>
            <a:r>
              <a:rPr lang="en-GB" sz="1600" dirty="0">
                <a:solidFill>
                  <a:srgbClr val="C2C598"/>
                </a:solidFill>
                <a:latin typeface="Prodigy Sans" panose="00000500000000000000" pitchFamily="50" charset="0"/>
              </a:rPr>
              <a:t>Never give up, it is hard and challenging but very rewarding!</a:t>
            </a:r>
          </a:p>
          <a:p>
            <a:pPr fontAlgn="base"/>
            <a:r>
              <a:rPr lang="en-GB" sz="1600" dirty="0">
                <a:solidFill>
                  <a:srgbClr val="C2C598"/>
                </a:solidFill>
                <a:latin typeface="Prodigy Sans" panose="00000500000000000000" pitchFamily="50" charset="0"/>
              </a:rPr>
              <a:t> </a:t>
            </a:r>
          </a:p>
          <a:p>
            <a:pPr fontAlgn="base"/>
            <a:r>
              <a:rPr lang="en-GB" sz="1600" b="1" dirty="0">
                <a:solidFill>
                  <a:srgbClr val="C2C598"/>
                </a:solidFill>
                <a:latin typeface="Prodigy Sans" panose="00000500000000000000" pitchFamily="50" charset="0"/>
              </a:rPr>
              <a:t>Interests outside of work:</a:t>
            </a:r>
            <a:r>
              <a:rPr lang="en-GB" sz="1600" dirty="0">
                <a:solidFill>
                  <a:srgbClr val="C2C598"/>
                </a:solidFill>
                <a:latin typeface="Prodigy Sans" panose="00000500000000000000" pitchFamily="50" charset="0"/>
              </a:rPr>
              <a:t> Baking, cycling and playing Planet Zoo! </a:t>
            </a:r>
          </a:p>
          <a:p>
            <a:pPr fontAlgn="base"/>
            <a:r>
              <a:rPr lang="en-GB" sz="1600" dirty="0">
                <a:solidFill>
                  <a:srgbClr val="C2C598"/>
                </a:solidFill>
                <a:latin typeface="Prodigy Sans" panose="00000500000000000000" pitchFamily="50" charset="0"/>
              </a:rPr>
              <a:t> </a:t>
            </a:r>
          </a:p>
          <a:p>
            <a:pPr fontAlgn="base"/>
            <a:r>
              <a:rPr lang="en-GB" sz="1600" b="1" dirty="0">
                <a:solidFill>
                  <a:srgbClr val="C2C598"/>
                </a:solidFill>
                <a:latin typeface="Prodigy Sans" panose="00000500000000000000" pitchFamily="50" charset="0"/>
              </a:rPr>
              <a:t>Interesting fact: </a:t>
            </a:r>
            <a:r>
              <a:rPr lang="en-GB" sz="1600" dirty="0">
                <a:solidFill>
                  <a:srgbClr val="C2C598"/>
                </a:solidFill>
                <a:latin typeface="Prodigy Sans" panose="00000500000000000000" pitchFamily="50" charset="0"/>
              </a:rPr>
              <a:t>Chester Zoo has the only zoo based endocrinology laboratory in Europe. Endocrinology is the study of hormones, we find the hormones in animal poo! </a:t>
            </a:r>
          </a:p>
        </p:txBody>
      </p:sp>
      <p:sp>
        <p:nvSpPr>
          <p:cNvPr id="3" name="TextBox 2">
            <a:extLst>
              <a:ext uri="{FF2B5EF4-FFF2-40B4-BE49-F238E27FC236}">
                <a16:creationId xmlns:a16="http://schemas.microsoft.com/office/drawing/2014/main" id="{4E889195-3651-425E-8EB3-452B125C50AF}"/>
              </a:ext>
            </a:extLst>
          </p:cNvPr>
          <p:cNvSpPr txBox="1"/>
          <p:nvPr/>
        </p:nvSpPr>
        <p:spPr>
          <a:xfrm>
            <a:off x="414197" y="243540"/>
            <a:ext cx="11153916" cy="830997"/>
          </a:xfrm>
          <a:prstGeom prst="rect">
            <a:avLst/>
          </a:prstGeom>
          <a:noFill/>
        </p:spPr>
        <p:txBody>
          <a:bodyPr wrap="square" rtlCol="0">
            <a:spAutoFit/>
          </a:bodyPr>
          <a:lstStyle/>
          <a:p>
            <a:pPr rtl="0" fontAlgn="base"/>
            <a:r>
              <a:rPr lang="en-GB" sz="4800" b="1" dirty="0">
                <a:solidFill>
                  <a:srgbClr val="C2C598"/>
                </a:solidFill>
                <a:latin typeface="CZoo Sharp Grotesk" panose="020B0803050702030204" pitchFamily="34" charset="0"/>
                <a:ea typeface="CZoo Sharp Grotesk" panose="020B0803050702030204" pitchFamily="34" charset="0"/>
              </a:rPr>
              <a:t>Career profile: Conservation scientist </a:t>
            </a:r>
            <a:endParaRPr lang="en-US" sz="4000" dirty="0">
              <a:solidFill>
                <a:srgbClr val="C2C598"/>
              </a:solidFill>
              <a:latin typeface="CZoo Sharp Grotesk" panose="020B0803050702030204" pitchFamily="34" charset="0"/>
              <a:ea typeface="CZoo Sharp Grotesk" panose="020B0803050702030204" pitchFamily="34" charset="0"/>
            </a:endParaRPr>
          </a:p>
        </p:txBody>
      </p:sp>
      <p:pic>
        <p:nvPicPr>
          <p:cNvPr id="5" name="Picture 4" descr="A person in a lab coat&#10;&#10;AI-generated content may be incorrect.">
            <a:extLst>
              <a:ext uri="{FF2B5EF4-FFF2-40B4-BE49-F238E27FC236}">
                <a16:creationId xmlns:a16="http://schemas.microsoft.com/office/drawing/2014/main" id="{834DBD6A-B402-716C-20B2-1F36FC001809}"/>
              </a:ext>
            </a:extLst>
          </p:cNvPr>
          <p:cNvPicPr>
            <a:picLocks noChangeAspect="1"/>
          </p:cNvPicPr>
          <p:nvPr/>
        </p:nvPicPr>
        <p:blipFill>
          <a:blip r:embed="rId3"/>
          <a:stretch>
            <a:fillRect/>
          </a:stretch>
        </p:blipFill>
        <p:spPr>
          <a:xfrm>
            <a:off x="8682948" y="1271447"/>
            <a:ext cx="2943596" cy="4418154"/>
          </a:xfrm>
          <a:prstGeom prst="rect">
            <a:avLst/>
          </a:prstGeom>
        </p:spPr>
      </p:pic>
    </p:spTree>
    <p:extLst>
      <p:ext uri="{BB962C8B-B14F-4D97-AF65-F5344CB8AC3E}">
        <p14:creationId xmlns:p14="http://schemas.microsoft.com/office/powerpoint/2010/main" val="3514417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05636-82BD-BBDC-9B21-CB4B8024B7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C8BDEB-E6DC-5ED9-BDB8-7FACC038A1A0}"/>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3F6CB31C-A772-CA7D-8E23-298088FAD320}"/>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8C165482-7C95-9537-B9C6-584C7636A6B3}"/>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53768033-8FAB-1EC5-9D9B-F0C70E7BB751}"/>
              </a:ext>
            </a:extLst>
          </p:cNvPr>
          <p:cNvPicPr>
            <a:picLocks noChangeAspect="1"/>
          </p:cNvPicPr>
          <p:nvPr/>
        </p:nvPicPr>
        <p:blipFill>
          <a:blip r:embed="rId4"/>
          <a:stretch>
            <a:fillRect/>
          </a:stretch>
        </p:blipFill>
        <p:spPr>
          <a:xfrm>
            <a:off x="11153660" y="139791"/>
            <a:ext cx="828907" cy="888115"/>
          </a:xfrm>
          <a:prstGeom prst="rect">
            <a:avLst/>
          </a:prstGeom>
        </p:spPr>
      </p:pic>
      <p:sp>
        <p:nvSpPr>
          <p:cNvPr id="8" name="TextBox 7">
            <a:extLst>
              <a:ext uri="{FF2B5EF4-FFF2-40B4-BE49-F238E27FC236}">
                <a16:creationId xmlns:a16="http://schemas.microsoft.com/office/drawing/2014/main" id="{0BA4B784-B8EE-4FF0-5273-9658FAC9BA63}"/>
              </a:ext>
            </a:extLst>
          </p:cNvPr>
          <p:cNvSpPr txBox="1"/>
          <p:nvPr/>
        </p:nvSpPr>
        <p:spPr>
          <a:xfrm>
            <a:off x="414197" y="243540"/>
            <a:ext cx="11153916" cy="2031325"/>
          </a:xfrm>
          <a:prstGeom prst="rect">
            <a:avLst/>
          </a:prstGeom>
          <a:noFill/>
        </p:spPr>
        <p:txBody>
          <a:bodyPr wrap="square" rtlCol="0">
            <a:spAutoFit/>
          </a:bodyPr>
          <a:lstStyle/>
          <a:p>
            <a:pPr rtl="0" fontAlgn="base"/>
            <a:r>
              <a:rPr lang="en-GB" sz="7200" b="1" dirty="0">
                <a:solidFill>
                  <a:srgbClr val="C2C598"/>
                </a:solidFill>
                <a:latin typeface="CZoo Sharp Grotesk" panose="020B0803050702030204" pitchFamily="34" charset="0"/>
                <a:ea typeface="CZoo Sharp Grotesk" panose="020B0803050702030204" pitchFamily="34" charset="0"/>
              </a:rPr>
              <a:t>India: Asian elephant</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4" name="Picture 3" descr="An elephant with its trunk in its mouth&#10;&#10;AI-generated content may be incorrect.">
            <a:extLst>
              <a:ext uri="{FF2B5EF4-FFF2-40B4-BE49-F238E27FC236}">
                <a16:creationId xmlns:a16="http://schemas.microsoft.com/office/drawing/2014/main" id="{42126F64-192A-A54D-1231-326F33AC734F}"/>
              </a:ext>
            </a:extLst>
          </p:cNvPr>
          <p:cNvPicPr>
            <a:picLocks noChangeAspect="1"/>
          </p:cNvPicPr>
          <p:nvPr/>
        </p:nvPicPr>
        <p:blipFill>
          <a:blip r:embed="rId5"/>
          <a:stretch>
            <a:fillRect/>
          </a:stretch>
        </p:blipFill>
        <p:spPr>
          <a:xfrm>
            <a:off x="547523" y="1380938"/>
            <a:ext cx="6378210" cy="4257456"/>
          </a:xfrm>
          <a:prstGeom prst="rect">
            <a:avLst/>
          </a:prstGeom>
        </p:spPr>
      </p:pic>
      <p:sp>
        <p:nvSpPr>
          <p:cNvPr id="3" name="TextBox 2">
            <a:extLst>
              <a:ext uri="{FF2B5EF4-FFF2-40B4-BE49-F238E27FC236}">
                <a16:creationId xmlns:a16="http://schemas.microsoft.com/office/drawing/2014/main" id="{3D3E4857-2E22-E093-C63A-17A09494C534}"/>
              </a:ext>
            </a:extLst>
          </p:cNvPr>
          <p:cNvSpPr txBox="1"/>
          <p:nvPr/>
        </p:nvSpPr>
        <p:spPr>
          <a:xfrm>
            <a:off x="414197" y="5638394"/>
            <a:ext cx="6808203" cy="1057149"/>
          </a:xfrm>
          <a:prstGeom prst="rect">
            <a:avLst/>
          </a:prstGeom>
          <a:noFill/>
        </p:spPr>
        <p:txBody>
          <a:bodyPr wrap="square">
            <a:spAutoFit/>
          </a:bodyPr>
          <a:lstStyle/>
          <a:p>
            <a:pPr fontAlgn="base">
              <a:lnSpc>
                <a:spcPct val="115000"/>
              </a:lnSpc>
              <a:spcAft>
                <a:spcPts val="800"/>
              </a:spcAft>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Interesting fact: </a:t>
            </a:r>
            <a:r>
              <a:rPr lang="en-GB" sz="1400" dirty="0">
                <a:solidFill>
                  <a:srgbClr val="C2C598"/>
                </a:solidFill>
                <a:latin typeface="Prodigy Sans" panose="00000500000000000000" pitchFamily="50" charset="0"/>
              </a:rPr>
              <a:t>Asian elephants are the largest land animals in Asia. These remarkable animals can spend up to two-thirds of their day feeding. Their tusks serve multiple purposes: digging, stripping bark from trees, and even defending against threats.</a:t>
            </a:r>
            <a:endParaRPr lang="en-GB" sz="1400" kern="100" dirty="0">
              <a:solidFill>
                <a:srgbClr val="C2C598"/>
              </a:solidFill>
              <a:effectLst/>
              <a:latin typeface="Prodigy Sans" panose="00000500000000000000" pitchFamily="50"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13417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E64E1-58A6-3C93-81DD-E6D5DFC3DC7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4CF4967-2E00-F649-26B1-38598B089F77}"/>
              </a:ext>
            </a:extLst>
          </p:cNvPr>
          <p:cNvSpPr/>
          <p:nvPr/>
        </p:nvSpPr>
        <p:spPr>
          <a:xfrm>
            <a:off x="0" y="0"/>
            <a:ext cx="12674600" cy="7222067"/>
          </a:xfrm>
          <a:prstGeom prst="rect">
            <a:avLst/>
          </a:prstGeom>
          <a:solidFill>
            <a:srgbClr val="013E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94CF3631-A123-13BC-3624-126D53332831}"/>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E320447D-974D-78C1-3BB2-D2B4096EEBED}"/>
              </a:ext>
            </a:extLst>
          </p:cNvPr>
          <p:cNvPicPr>
            <a:picLocks noChangeAspect="1"/>
          </p:cNvPicPr>
          <p:nvPr/>
        </p:nvPicPr>
        <p:blipFill>
          <a:blip r:embed="rId2"/>
          <a:stretch>
            <a:fillRect/>
          </a:stretch>
        </p:blipFill>
        <p:spPr>
          <a:xfrm>
            <a:off x="11153660" y="139791"/>
            <a:ext cx="828907" cy="888115"/>
          </a:xfrm>
          <a:prstGeom prst="rect">
            <a:avLst/>
          </a:prstGeom>
        </p:spPr>
      </p:pic>
      <p:sp>
        <p:nvSpPr>
          <p:cNvPr id="4" name="TextBox 3">
            <a:extLst>
              <a:ext uri="{FF2B5EF4-FFF2-40B4-BE49-F238E27FC236}">
                <a16:creationId xmlns:a16="http://schemas.microsoft.com/office/drawing/2014/main" id="{CF5C3FB7-A106-A60A-33E0-75DAD33F403A}"/>
              </a:ext>
            </a:extLst>
          </p:cNvPr>
          <p:cNvSpPr txBox="1"/>
          <p:nvPr/>
        </p:nvSpPr>
        <p:spPr>
          <a:xfrm>
            <a:off x="414197" y="1245455"/>
            <a:ext cx="8526603" cy="5165838"/>
          </a:xfrm>
          <a:prstGeom prst="rect">
            <a:avLst/>
          </a:prstGeom>
          <a:noFill/>
        </p:spPr>
        <p:txBody>
          <a:bodyPr wrap="square">
            <a:spAutoFit/>
          </a:bodyPr>
          <a:lstStyle/>
          <a:p>
            <a:pPr fontAlgn="base">
              <a:lnSpc>
                <a:spcPct val="115000"/>
              </a:lnSpc>
              <a:spcAft>
                <a:spcPts val="800"/>
              </a:spcAft>
              <a:buNone/>
            </a:pPr>
            <a:r>
              <a:rPr lang="en-GB" sz="16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Work experience</a:t>
            </a:r>
            <a:r>
              <a:rPr lang="en-GB"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a:t>
            </a:r>
            <a:r>
              <a:rPr lang="en-GB"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r>
              <a:rPr lang="en-GB" sz="1600" dirty="0">
                <a:solidFill>
                  <a:srgbClr val="C2C598"/>
                </a:solidFill>
                <a:latin typeface="Prodigy Sans" panose="00000500000000000000" pitchFamily="50" charset="0"/>
              </a:rPr>
              <a:t>I have worked for the last 15 years trying to prevent or reduce human wildlife conflicts involving elephants, tigers and leopards.</a:t>
            </a:r>
            <a:endParaRPr lang="en-GB" sz="16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endParaRPr lang="en-GB" sz="16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pPr>
            <a:r>
              <a:rPr lang="en-GB" sz="16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What skills you need to do your job:  </a:t>
            </a:r>
            <a:r>
              <a:rPr lang="en-GB" sz="1600" dirty="0">
                <a:solidFill>
                  <a:srgbClr val="C2C598"/>
                </a:solidFill>
                <a:latin typeface="Prodigy Sans" panose="00000500000000000000" pitchFamily="50" charset="0"/>
              </a:rPr>
              <a:t>Planning, good at facilitating and coordinating people and projects. Also need to have good and current knowledge of my subject.</a:t>
            </a:r>
          </a:p>
          <a:p>
            <a:pPr fontAlgn="base">
              <a:lnSpc>
                <a:spcPct val="115000"/>
              </a:lnSpc>
              <a:spcAft>
                <a:spcPts val="800"/>
              </a:spcAft>
            </a:pPr>
            <a:endParaRPr lang="en-GB" sz="16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6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How do you apply ‘preventing extinction’ in your job?</a:t>
            </a:r>
            <a:r>
              <a:rPr lang="en-GB" sz="16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r>
              <a:rPr lang="en-GB" sz="1600" dirty="0">
                <a:solidFill>
                  <a:srgbClr val="C2C598"/>
                </a:solidFill>
                <a:latin typeface="Prodigy Sans" panose="00000500000000000000" pitchFamily="50" charset="0"/>
              </a:rPr>
              <a:t>Everything I do through my projects on human wildlife coexistence, focuses ultimately on preventing extinction of these species.</a:t>
            </a:r>
            <a:endParaRPr lang="en-GB" sz="16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endParaRPr lang="en-GB" sz="16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6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Top tip for getting a career in conservation:  </a:t>
            </a:r>
            <a:r>
              <a:rPr lang="en-GB" sz="1600" dirty="0">
                <a:solidFill>
                  <a:srgbClr val="C2C598"/>
                </a:solidFill>
                <a:latin typeface="Prodigy Sans" panose="00000500000000000000" pitchFamily="50" charset="0"/>
              </a:rPr>
              <a:t>Focus and keep working at what you are most interested in...you'll get there!</a:t>
            </a:r>
            <a:endParaRPr lang="en-GB" sz="16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6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6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6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Interests outside of work:</a:t>
            </a:r>
            <a:r>
              <a:rPr lang="en-GB" sz="16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r>
              <a:rPr lang="en-GB" sz="1600" dirty="0">
                <a:solidFill>
                  <a:srgbClr val="C2C598"/>
                </a:solidFill>
                <a:latin typeface="Prodigy Sans" panose="00000500000000000000" pitchFamily="50" charset="0"/>
              </a:rPr>
              <a:t>Building and flying drones; painting and photography…especially of space objects millions of light years away.</a:t>
            </a:r>
            <a:endParaRPr lang="en-GB" sz="1600" kern="100" dirty="0">
              <a:solidFill>
                <a:srgbClr val="C2C598"/>
              </a:solidFill>
              <a:effectLst/>
              <a:latin typeface="Prodigy Sans" panose="00000500000000000000" pitchFamily="50" charset="0"/>
              <a:ea typeface="Aptos" panose="020B00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BC510383-E56E-0595-8A01-1ED7B19DA662}"/>
              </a:ext>
            </a:extLst>
          </p:cNvPr>
          <p:cNvSpPr txBox="1"/>
          <p:nvPr/>
        </p:nvSpPr>
        <p:spPr>
          <a:xfrm>
            <a:off x="414197" y="243540"/>
            <a:ext cx="11153916" cy="1107996"/>
          </a:xfrm>
          <a:prstGeom prst="rect">
            <a:avLst/>
          </a:prstGeom>
          <a:noFill/>
        </p:spPr>
        <p:txBody>
          <a:bodyPr wrap="square" rtlCol="0">
            <a:spAutoFit/>
          </a:bodyPr>
          <a:lstStyle/>
          <a:p>
            <a:pPr rtl="0" fontAlgn="base"/>
            <a:r>
              <a:rPr lang="en-GB" sz="4800" b="1" dirty="0">
                <a:solidFill>
                  <a:srgbClr val="C2C598"/>
                </a:solidFill>
                <a:latin typeface="CZoo Sharp Grotesk" panose="020B0803050702030204" pitchFamily="34" charset="0"/>
                <a:ea typeface="CZoo Sharp Grotesk" panose="020B0803050702030204" pitchFamily="34" charset="0"/>
              </a:rPr>
              <a:t>Career profile: Field programme manager</a:t>
            </a:r>
            <a:r>
              <a:rPr lang="en-GB" sz="1800" b="0" i="0" dirty="0">
                <a:solidFill>
                  <a:srgbClr val="C2C598"/>
                </a:solidFill>
                <a:effectLst/>
                <a:latin typeface="Arial Nova" panose="020B0504020202020204" pitchFamily="34" charset="0"/>
              </a:rPr>
              <a:t>​</a:t>
            </a:r>
            <a:endParaRPr lang="en-GB" b="0" i="0" dirty="0">
              <a:solidFill>
                <a:srgbClr val="C2C598"/>
              </a:solidFill>
              <a:effectLst/>
              <a:latin typeface="Segoe UI" panose="020B0502040204020203" pitchFamily="34" charset="0"/>
            </a:endParaRPr>
          </a:p>
          <a:p>
            <a:endParaRPr lang="en-US" dirty="0"/>
          </a:p>
        </p:txBody>
      </p:sp>
      <p:pic>
        <p:nvPicPr>
          <p:cNvPr id="5" name="Picture 4" descr="A person with glasses and a blue jacket&#10;&#10;AI-generated content may be incorrect.">
            <a:extLst>
              <a:ext uri="{FF2B5EF4-FFF2-40B4-BE49-F238E27FC236}">
                <a16:creationId xmlns:a16="http://schemas.microsoft.com/office/drawing/2014/main" id="{FA54C4F8-F4E3-4CCB-92B1-497C37384073}"/>
              </a:ext>
            </a:extLst>
          </p:cNvPr>
          <p:cNvPicPr>
            <a:picLocks noChangeAspect="1"/>
          </p:cNvPicPr>
          <p:nvPr/>
        </p:nvPicPr>
        <p:blipFill>
          <a:blip r:embed="rId3"/>
          <a:stretch>
            <a:fillRect/>
          </a:stretch>
        </p:blipFill>
        <p:spPr>
          <a:xfrm>
            <a:off x="8940800" y="1351536"/>
            <a:ext cx="3311218" cy="4969933"/>
          </a:xfrm>
          <a:prstGeom prst="rect">
            <a:avLst/>
          </a:prstGeom>
        </p:spPr>
      </p:pic>
    </p:spTree>
    <p:extLst>
      <p:ext uri="{BB962C8B-B14F-4D97-AF65-F5344CB8AC3E}">
        <p14:creationId xmlns:p14="http://schemas.microsoft.com/office/powerpoint/2010/main" val="2769980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8B9BD-2C6C-BEDC-3004-5E75E09907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AB236F-A1AF-D3BD-69EA-17ACDF91D735}"/>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1BACE880-75F6-7854-40B7-9B9EFAEC7219}"/>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1951F907-51F5-2347-CEE4-322A81B39446}"/>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27909905-0895-04C7-02EB-B47600C86876}"/>
              </a:ext>
            </a:extLst>
          </p:cNvPr>
          <p:cNvPicPr>
            <a:picLocks noChangeAspect="1"/>
          </p:cNvPicPr>
          <p:nvPr/>
        </p:nvPicPr>
        <p:blipFill>
          <a:blip r:embed="rId4"/>
          <a:stretch>
            <a:fillRect/>
          </a:stretch>
        </p:blipFill>
        <p:spPr>
          <a:xfrm>
            <a:off x="11153660" y="139791"/>
            <a:ext cx="828907" cy="888115"/>
          </a:xfrm>
          <a:prstGeom prst="rect">
            <a:avLst/>
          </a:prstGeom>
        </p:spPr>
      </p:pic>
      <p:sp>
        <p:nvSpPr>
          <p:cNvPr id="8" name="TextBox 7">
            <a:extLst>
              <a:ext uri="{FF2B5EF4-FFF2-40B4-BE49-F238E27FC236}">
                <a16:creationId xmlns:a16="http://schemas.microsoft.com/office/drawing/2014/main" id="{FB67F21B-F038-AB16-854A-D3CF1219A3FF}"/>
              </a:ext>
            </a:extLst>
          </p:cNvPr>
          <p:cNvSpPr txBox="1"/>
          <p:nvPr/>
        </p:nvSpPr>
        <p:spPr>
          <a:xfrm>
            <a:off x="414197" y="243540"/>
            <a:ext cx="11153916" cy="2031325"/>
          </a:xfrm>
          <a:prstGeom prst="rect">
            <a:avLst/>
          </a:prstGeom>
          <a:noFill/>
        </p:spPr>
        <p:txBody>
          <a:bodyPr wrap="square" rtlCol="0">
            <a:spAutoFit/>
          </a:bodyPr>
          <a:lstStyle/>
          <a:p>
            <a:pPr rtl="0" fontAlgn="base"/>
            <a:r>
              <a:rPr lang="en-GB" sz="7200" b="1" dirty="0">
                <a:solidFill>
                  <a:srgbClr val="C2C598"/>
                </a:solidFill>
                <a:latin typeface="CZoo Sharp Grotesk" panose="020B0803050702030204" pitchFamily="34" charset="0"/>
                <a:ea typeface="CZoo Sharp Grotesk" panose="020B0803050702030204" pitchFamily="34" charset="0"/>
              </a:rPr>
              <a:t>Europe: </a:t>
            </a:r>
            <a:r>
              <a:rPr lang="en-GB" sz="7200" b="1" dirty="0" err="1">
                <a:solidFill>
                  <a:srgbClr val="C2C598"/>
                </a:solidFill>
                <a:latin typeface="CZoo Sharp Grotesk" panose="020B0803050702030204" pitchFamily="34" charset="0"/>
                <a:ea typeface="CZoo Sharp Grotesk" panose="020B0803050702030204" pitchFamily="34" charset="0"/>
              </a:rPr>
              <a:t>Desertas</a:t>
            </a:r>
            <a:r>
              <a:rPr lang="en-GB" sz="7200" b="1" dirty="0">
                <a:solidFill>
                  <a:srgbClr val="C2C598"/>
                </a:solidFill>
                <a:latin typeface="CZoo Sharp Grotesk" panose="020B0803050702030204" pitchFamily="34" charset="0"/>
                <a:ea typeface="CZoo Sharp Grotesk" panose="020B0803050702030204" pitchFamily="34" charset="0"/>
              </a:rPr>
              <a:t> snail</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4" name="Picture 3" descr="A close up of a bug on a coin&#10;&#10;AI-generated content may be incorrect.">
            <a:extLst>
              <a:ext uri="{FF2B5EF4-FFF2-40B4-BE49-F238E27FC236}">
                <a16:creationId xmlns:a16="http://schemas.microsoft.com/office/drawing/2014/main" id="{47642619-2DBB-CE7F-D8F5-C3094862DDFE}"/>
              </a:ext>
            </a:extLst>
          </p:cNvPr>
          <p:cNvPicPr>
            <a:picLocks noChangeAspect="1"/>
          </p:cNvPicPr>
          <p:nvPr/>
        </p:nvPicPr>
        <p:blipFill>
          <a:blip r:embed="rId5"/>
          <a:stretch>
            <a:fillRect/>
          </a:stretch>
        </p:blipFill>
        <p:spPr>
          <a:xfrm>
            <a:off x="485986" y="1380937"/>
            <a:ext cx="6566748" cy="4320921"/>
          </a:xfrm>
          <a:prstGeom prst="rect">
            <a:avLst/>
          </a:prstGeom>
        </p:spPr>
      </p:pic>
      <p:sp>
        <p:nvSpPr>
          <p:cNvPr id="10" name="TextBox 9">
            <a:extLst>
              <a:ext uri="{FF2B5EF4-FFF2-40B4-BE49-F238E27FC236}">
                <a16:creationId xmlns:a16="http://schemas.microsoft.com/office/drawing/2014/main" id="{1530108C-F061-F75B-011F-B2C563A57028}"/>
              </a:ext>
            </a:extLst>
          </p:cNvPr>
          <p:cNvSpPr txBox="1"/>
          <p:nvPr/>
        </p:nvSpPr>
        <p:spPr>
          <a:xfrm>
            <a:off x="485986" y="5869720"/>
            <a:ext cx="6808203" cy="820417"/>
          </a:xfrm>
          <a:prstGeom prst="rect">
            <a:avLst/>
          </a:prstGeom>
          <a:noFill/>
        </p:spPr>
        <p:txBody>
          <a:bodyPr wrap="square">
            <a:spAutoFit/>
          </a:bodyPr>
          <a:lstStyle/>
          <a:p>
            <a:pPr fontAlgn="base">
              <a:lnSpc>
                <a:spcPct val="115000"/>
              </a:lnSpc>
              <a:spcAft>
                <a:spcPts val="800"/>
              </a:spcAft>
            </a:pPr>
            <a:r>
              <a:rPr lang="en-GB" sz="14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Interesting fact: </a:t>
            </a:r>
            <a:r>
              <a:rPr lang="en-GB" sz="14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Snails have thousands of tiny tooth-like structures on their tongue called radula; this helps them scrape off food from surfaces. This can feel like Velcro if they try to taste you to see if you're edible!</a:t>
            </a:r>
            <a:endParaRPr lang="en-GB" sz="14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17204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6B0AB-7207-BB02-9109-29F438589B9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A0F729E-317A-D63D-0BFD-31CFCAE76807}"/>
              </a:ext>
            </a:extLst>
          </p:cNvPr>
          <p:cNvSpPr/>
          <p:nvPr/>
        </p:nvSpPr>
        <p:spPr>
          <a:xfrm>
            <a:off x="0" y="0"/>
            <a:ext cx="12674600" cy="7222067"/>
          </a:xfrm>
          <a:prstGeom prst="rect">
            <a:avLst/>
          </a:prstGeom>
          <a:solidFill>
            <a:srgbClr val="013E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446CE3D-7FB0-650D-BDB4-9C5459610ADB}"/>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0C110659-704F-2ECA-0BE1-316361913C0E}"/>
              </a:ext>
            </a:extLst>
          </p:cNvPr>
          <p:cNvPicPr>
            <a:picLocks noChangeAspect="1"/>
          </p:cNvPicPr>
          <p:nvPr/>
        </p:nvPicPr>
        <p:blipFill>
          <a:blip r:embed="rId2"/>
          <a:stretch>
            <a:fillRect/>
          </a:stretch>
        </p:blipFill>
        <p:spPr>
          <a:xfrm>
            <a:off x="11153660" y="139791"/>
            <a:ext cx="828907" cy="888115"/>
          </a:xfrm>
          <a:prstGeom prst="rect">
            <a:avLst/>
          </a:prstGeom>
        </p:spPr>
      </p:pic>
      <p:sp>
        <p:nvSpPr>
          <p:cNvPr id="8" name="TextBox 7">
            <a:extLst>
              <a:ext uri="{FF2B5EF4-FFF2-40B4-BE49-F238E27FC236}">
                <a16:creationId xmlns:a16="http://schemas.microsoft.com/office/drawing/2014/main" id="{62B9B1B7-0DF9-83FB-68D0-DD4999035069}"/>
              </a:ext>
            </a:extLst>
          </p:cNvPr>
          <p:cNvSpPr txBox="1"/>
          <p:nvPr/>
        </p:nvSpPr>
        <p:spPr>
          <a:xfrm>
            <a:off x="414197" y="243540"/>
            <a:ext cx="11153916" cy="1107996"/>
          </a:xfrm>
          <a:prstGeom prst="rect">
            <a:avLst/>
          </a:prstGeom>
          <a:noFill/>
        </p:spPr>
        <p:txBody>
          <a:bodyPr wrap="square" rtlCol="0">
            <a:spAutoFit/>
          </a:bodyPr>
          <a:lstStyle/>
          <a:p>
            <a:pPr rtl="0" fontAlgn="base"/>
            <a:r>
              <a:rPr lang="en-GB" sz="4800" b="1" dirty="0">
                <a:solidFill>
                  <a:srgbClr val="C2C598"/>
                </a:solidFill>
                <a:latin typeface="CZoo Sharp Grotesk" panose="020B0803050702030204" pitchFamily="34" charset="0"/>
                <a:ea typeface="CZoo Sharp Grotesk" panose="020B0803050702030204" pitchFamily="34" charset="0"/>
              </a:rPr>
              <a:t>Career profile: Invertebrate keeper</a:t>
            </a:r>
            <a:r>
              <a:rPr lang="en-GB" sz="1800" b="0" i="0" dirty="0">
                <a:solidFill>
                  <a:srgbClr val="C2C598"/>
                </a:solidFill>
                <a:effectLst/>
                <a:latin typeface="Arial Nova" panose="020B0504020202020204" pitchFamily="34" charset="0"/>
              </a:rPr>
              <a:t>​</a:t>
            </a:r>
            <a:endParaRPr lang="en-GB" b="0" i="0" dirty="0">
              <a:solidFill>
                <a:srgbClr val="C2C598"/>
              </a:solidFill>
              <a:effectLst/>
              <a:latin typeface="Segoe UI" panose="020B0502040204020203" pitchFamily="34" charset="0"/>
            </a:endParaRPr>
          </a:p>
          <a:p>
            <a:endParaRPr lang="en-US" dirty="0"/>
          </a:p>
        </p:txBody>
      </p:sp>
      <p:sp>
        <p:nvSpPr>
          <p:cNvPr id="4" name="TextBox 3">
            <a:extLst>
              <a:ext uri="{FF2B5EF4-FFF2-40B4-BE49-F238E27FC236}">
                <a16:creationId xmlns:a16="http://schemas.microsoft.com/office/drawing/2014/main" id="{42617975-A6FC-D5C6-A8C2-A9DFC999087E}"/>
              </a:ext>
            </a:extLst>
          </p:cNvPr>
          <p:cNvSpPr txBox="1"/>
          <p:nvPr/>
        </p:nvSpPr>
        <p:spPr>
          <a:xfrm>
            <a:off x="414197" y="1135404"/>
            <a:ext cx="8017521" cy="5783122"/>
          </a:xfrm>
          <a:prstGeom prst="rect">
            <a:avLst/>
          </a:prstGeom>
          <a:noFill/>
        </p:spPr>
        <p:txBody>
          <a:bodyPr wrap="square">
            <a:spAutoFit/>
          </a:bodyPr>
          <a:lstStyle/>
          <a:p>
            <a:pPr fontAlgn="base">
              <a:lnSpc>
                <a:spcPct val="115000"/>
              </a:lnSpc>
              <a:spcAft>
                <a:spcPts val="800"/>
              </a:spcAft>
              <a:buNone/>
            </a:pPr>
            <a:r>
              <a:rPr lang="en-GB" sz="13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Work experience:</a:t>
            </a: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University to study insects. Over 10 years of experience working with a diverse variety of animal from; insects, reptiles, amphibians, birds, primates, farm animals and more!</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endParaRPr lang="en-GB" sz="13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3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What skills you need to do your job: </a:t>
            </a: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Communication skills are needed to help talk to the rest of the team about animal care. Science skills are needed when working with conservation species. Written skills are needed for creating scientific papers.</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endParaRPr lang="en-GB" sz="13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3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How do you apply ‘preventing extinction’ in your job?</a:t>
            </a: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My job role involves breeding animals that were once thought to be extinct.  We increase population numbers of rare invertebrates so they can then be released back into the wild. </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endParaRPr lang="en-GB" sz="13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3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Top tip for getting a career in conservation:  </a:t>
            </a:r>
            <a:endParaRPr lang="en-GB" sz="1300" b="1" kern="0" dirty="0">
              <a:solidFill>
                <a:srgbClr val="C2C598"/>
              </a:solidFill>
              <a:latin typeface="Prodigy Sans" panose="00000500000000000000" pitchFamily="50" charset="0"/>
              <a:ea typeface="Times New Roman" panose="02020603050405020304" pitchFamily="18" charset="0"/>
              <a:cs typeface="Times New Roman" panose="02020603050405020304" pitchFamily="18" charset="0"/>
            </a:endParaRP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Get as much practical experience as possible! Volunteer, get work experience and start building up your experience and knowledge. </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a:p>
            <a:pPr fontAlgn="base">
              <a:lnSpc>
                <a:spcPct val="115000"/>
              </a:lnSpc>
              <a:spcAft>
                <a:spcPts val="800"/>
              </a:spcAft>
              <a:buNone/>
            </a:pPr>
            <a:r>
              <a:rPr lang="en-GB" sz="1300" b="1"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Interests outside of work:</a:t>
            </a: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 </a:t>
            </a:r>
          </a:p>
          <a:p>
            <a:pPr fontAlgn="base">
              <a:lnSpc>
                <a:spcPct val="115000"/>
              </a:lnSpc>
              <a:spcAft>
                <a:spcPts val="800"/>
              </a:spcAft>
              <a:buNone/>
            </a:pPr>
            <a:r>
              <a:rPr lang="en-GB" sz="1300" kern="0" dirty="0">
                <a:solidFill>
                  <a:srgbClr val="C2C598"/>
                </a:solidFill>
                <a:effectLst/>
                <a:latin typeface="Prodigy Sans" panose="00000500000000000000" pitchFamily="50" charset="0"/>
                <a:ea typeface="Times New Roman" panose="02020603050405020304" pitchFamily="18" charset="0"/>
                <a:cs typeface="Times New Roman" panose="02020603050405020304" pitchFamily="18" charset="0"/>
              </a:rPr>
              <a:t>Swimming, climbing, hiking and anything active. Art and travelling. </a:t>
            </a:r>
            <a:endParaRPr lang="en-GB" sz="1300" kern="100" dirty="0">
              <a:solidFill>
                <a:srgbClr val="C2C598"/>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94433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D3B57-5EE4-8676-9BB2-94BAC63EDC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556A0-7732-2350-C475-3024318DA1BE}"/>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093AB749-CDB2-E341-4787-192DD228817E}"/>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99CC45F9-58E3-7236-222E-54F0CAB33725}"/>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5EAFBF93-6353-5AD7-6230-E88CBC478A1E}"/>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63CF5F40-1178-7BE8-9678-DAF6E55A3489}"/>
              </a:ext>
            </a:extLst>
          </p:cNvPr>
          <p:cNvSpPr txBox="1"/>
          <p:nvPr/>
        </p:nvSpPr>
        <p:spPr>
          <a:xfrm>
            <a:off x="838200" y="812238"/>
            <a:ext cx="7445516" cy="6232475"/>
          </a:xfrm>
          <a:prstGeom prst="rect">
            <a:avLst/>
          </a:prstGeom>
          <a:noFill/>
        </p:spPr>
        <p:txBody>
          <a:bodyPr wrap="square" rtlCol="0">
            <a:spAutoFit/>
          </a:bodyPr>
          <a:lstStyle/>
          <a:p>
            <a:pPr algn="l" rtl="0" fontAlgn="base"/>
            <a:r>
              <a:rPr lang="en-GB" sz="9600" b="1" dirty="0">
                <a:solidFill>
                  <a:srgbClr val="C2C598"/>
                </a:solidFill>
                <a:latin typeface="CZoo Sharp Grotesk" panose="020B0803050702030204" pitchFamily="34" charset="0"/>
                <a:ea typeface="CZoo Sharp Grotesk" panose="020B0803050702030204" pitchFamily="34" charset="0"/>
              </a:rPr>
              <a:t>How can YOU prevent</a:t>
            </a:r>
            <a:r>
              <a:rPr lang="en-GB" sz="9600" b="1" i="0" u="none" strike="noStrike" dirty="0">
                <a:solidFill>
                  <a:srgbClr val="C2C598"/>
                </a:solidFill>
                <a:effectLst/>
                <a:latin typeface="CZoo Sharp Grotesk" panose="020B0803050702030204" pitchFamily="34" charset="0"/>
                <a:ea typeface="CZoo Sharp Grotesk" panose="020B0803050702030204" pitchFamily="34" charset="0"/>
              </a:rPr>
              <a:t> extinction?</a:t>
            </a:r>
          </a:p>
          <a:p>
            <a:pPr fontAlgn="base"/>
            <a:r>
              <a:rPr lang="en-GB" sz="2000" dirty="0">
                <a:solidFill>
                  <a:srgbClr val="C2C598"/>
                </a:solidFill>
                <a:latin typeface="Prodigy Sans" panose="00000500000000000000" pitchFamily="50" charset="0"/>
              </a:rPr>
              <a:t>Discuss some ideas for how you could help save species.</a:t>
            </a:r>
          </a:p>
          <a:p>
            <a:pPr algn="l" rtl="0" fontAlgn="base"/>
            <a:endParaRPr lang="en-GB" sz="2000" b="1" i="0" u="none" strike="noStrike" dirty="0">
              <a:solidFill>
                <a:srgbClr val="C2C598"/>
              </a:solidFill>
              <a:effectLst/>
              <a:latin typeface="CZoo Sharp Grotesk" panose="020B0803050702030204" pitchFamily="34" charset="0"/>
              <a:ea typeface="CZoo Sharp Grotesk" panose="020B0803050702030204" pitchFamily="34" charset="0"/>
            </a:endParaRPr>
          </a:p>
          <a:p>
            <a:endParaRPr lang="en-GB" sz="100" dirty="0">
              <a:solidFill>
                <a:srgbClr val="C2C598"/>
              </a:solidFill>
            </a:endParaRPr>
          </a:p>
          <a:p>
            <a:pPr algn="l" rtl="0" fontAlgn="base"/>
            <a:endParaRPr lang="en-US" sz="1050" dirty="0">
              <a:solidFill>
                <a:srgbClr val="C2C598"/>
              </a:solidFill>
              <a:latin typeface="CZoo Sharp Grotesk" panose="020B0803050702030204" pitchFamily="34" charset="0"/>
              <a:ea typeface="CZoo Sharp Grotesk" panose="020B0803050702030204" pitchFamily="34" charset="0"/>
            </a:endParaRPr>
          </a:p>
          <a:p>
            <a:pPr fontAlgn="base"/>
            <a:endParaRPr lang="en-GB" sz="1600" dirty="0">
              <a:solidFill>
                <a:srgbClr val="C2C598"/>
              </a:solidFill>
            </a:endParaRPr>
          </a:p>
          <a:p>
            <a:pPr algn="l" rtl="0" fontAlgn="base"/>
            <a:r>
              <a:rPr lang="en-GB" sz="1600" b="0" i="0" dirty="0">
                <a:solidFill>
                  <a:srgbClr val="C2C598"/>
                </a:solidFill>
                <a:effectLst/>
                <a:latin typeface="Arial Nova" panose="020B0504020202020204" pitchFamily="34" charset="0"/>
              </a:rPr>
              <a:t>​</a:t>
            </a:r>
            <a:endParaRPr lang="en-GB" sz="1600" b="0" i="0" dirty="0">
              <a:solidFill>
                <a:srgbClr val="C2C598"/>
              </a:solidFill>
              <a:effectLst/>
              <a:latin typeface="Segoe UI" panose="020B0502040204020203" pitchFamily="34" charset="0"/>
            </a:endParaRPr>
          </a:p>
          <a:p>
            <a:endParaRPr lang="en-US" sz="1600" dirty="0">
              <a:solidFill>
                <a:srgbClr val="C2C598"/>
              </a:solidFill>
            </a:endParaRPr>
          </a:p>
        </p:txBody>
      </p:sp>
    </p:spTree>
    <p:extLst>
      <p:ext uri="{BB962C8B-B14F-4D97-AF65-F5344CB8AC3E}">
        <p14:creationId xmlns:p14="http://schemas.microsoft.com/office/powerpoint/2010/main" val="2386007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72DF0-D97D-5AED-DA15-4544823F6C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2EA0CB-90E0-A783-6050-78F18FB93AA0}"/>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8E92B60-9FFB-F2BF-8E8A-B052B17B725A}"/>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1414DD4E-7417-B694-A831-4ADD868C1E1E}"/>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CC5917D7-A91F-4226-5230-546C403D7D04}"/>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850604DC-EFC6-39D8-C25F-D7B8D43A0150}"/>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9" name="Picture 8">
            <a:extLst>
              <a:ext uri="{FF2B5EF4-FFF2-40B4-BE49-F238E27FC236}">
                <a16:creationId xmlns:a16="http://schemas.microsoft.com/office/drawing/2014/main" id="{659E2E6C-B93F-F1B2-4E53-78A6E0E0FC17}"/>
              </a:ext>
            </a:extLst>
          </p:cNvPr>
          <p:cNvPicPr>
            <a:picLocks noChangeAspect="1"/>
          </p:cNvPicPr>
          <p:nvPr/>
        </p:nvPicPr>
        <p:blipFill>
          <a:blip r:embed="rId5"/>
          <a:stretch>
            <a:fillRect/>
          </a:stretch>
        </p:blipFill>
        <p:spPr>
          <a:xfrm>
            <a:off x="2344388" y="0"/>
            <a:ext cx="7503224" cy="6858000"/>
          </a:xfrm>
          <a:prstGeom prst="rect">
            <a:avLst/>
          </a:prstGeom>
        </p:spPr>
      </p:pic>
    </p:spTree>
    <p:extLst>
      <p:ext uri="{BB962C8B-B14F-4D97-AF65-F5344CB8AC3E}">
        <p14:creationId xmlns:p14="http://schemas.microsoft.com/office/powerpoint/2010/main" val="42130515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73A55-17D0-492C-E5FB-21CF632C5C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0F2E54-0F74-E713-3BD6-50716E659CFD}"/>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F5737BA2-5D47-1EC8-E865-B8E94D8821D2}"/>
              </a:ext>
            </a:extLst>
          </p:cNvPr>
          <p:cNvPicPr>
            <a:picLocks noGrp="1" noChangeAspect="1"/>
          </p:cNvPicPr>
          <p:nvPr>
            <p:ph idx="1"/>
          </p:nvPr>
        </p:nvPicPr>
        <p:blipFill>
          <a:blip r:embed="rId2"/>
          <a:stretch>
            <a:fillRect/>
          </a:stretch>
        </p:blipFill>
        <p:spPr>
          <a:xfrm>
            <a:off x="0" y="0"/>
            <a:ext cx="12192000" cy="6858000"/>
          </a:xfrm>
        </p:spPr>
      </p:pic>
      <p:sp>
        <p:nvSpPr>
          <p:cNvPr id="6" name="TextBox 5">
            <a:extLst>
              <a:ext uri="{FF2B5EF4-FFF2-40B4-BE49-F238E27FC236}">
                <a16:creationId xmlns:a16="http://schemas.microsoft.com/office/drawing/2014/main" id="{23180092-6EEE-3B6D-B156-8FA1D4068BAE}"/>
              </a:ext>
            </a:extLst>
          </p:cNvPr>
          <p:cNvSpPr txBox="1"/>
          <p:nvPr/>
        </p:nvSpPr>
        <p:spPr>
          <a:xfrm>
            <a:off x="690951" y="365125"/>
            <a:ext cx="7326982" cy="6555641"/>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Closer to home </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C2C598"/>
              </a:solidFill>
            </a:endParaRPr>
          </a:p>
          <a:p>
            <a:r>
              <a:rPr lang="en-GB" dirty="0">
                <a:solidFill>
                  <a:srgbClr val="C2C598"/>
                </a:solidFill>
                <a:latin typeface="Prodigy Sans" panose="00000500000000000000" pitchFamily="50" charset="0"/>
              </a:rPr>
              <a:t>There’s lots you can do at home to help endangered animals at home.</a:t>
            </a:r>
          </a:p>
          <a:p>
            <a:endParaRPr lang="en-GB" dirty="0">
              <a:solidFill>
                <a:srgbClr val="C2C598"/>
              </a:solidFill>
            </a:endParaRPr>
          </a:p>
          <a:p>
            <a:r>
              <a:rPr lang="en-GB" sz="2400" b="1" dirty="0">
                <a:solidFill>
                  <a:srgbClr val="C2C598"/>
                </a:solidFill>
                <a:latin typeface="CZoo Sharp Grotesk" panose="020B0803050702030204" pitchFamily="34" charset="0"/>
                <a:ea typeface="CZoo Sharp Grotesk" panose="020B0803050702030204" pitchFamily="34" charset="0"/>
              </a:rPr>
              <a:t>Endangered species in the United Kingdom</a:t>
            </a:r>
          </a:p>
          <a:p>
            <a:endParaRPr lang="en-GB" dirty="0">
              <a:solidFill>
                <a:srgbClr val="C2C598"/>
              </a:solidFill>
            </a:endParaRPr>
          </a:p>
          <a:p>
            <a:r>
              <a:rPr lang="en-GB" dirty="0">
                <a:solidFill>
                  <a:srgbClr val="C2C598"/>
                </a:solidFill>
                <a:latin typeface="Prodigy Sans" panose="00000500000000000000" pitchFamily="50" charset="0"/>
              </a:rPr>
              <a:t>The UK is home to loads of amazing native species, unfortunately numbers of our UK wildlife have significantly decreased over the last 50-60 years. </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But by creating wildlife friendly spaces to help our UK species, you can make a huge difference. </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Build a bug hotel, feed the birds, plant some wildflowers.</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Find out more about how to help them by using our:</a:t>
            </a:r>
          </a:p>
          <a:p>
            <a:r>
              <a:rPr lang="en-GB" b="1" u="sng" dirty="0">
                <a:solidFill>
                  <a:srgbClr val="C2C598"/>
                </a:solidFill>
                <a:latin typeface="Prodigy Sans" panose="00000500000000000000" pitchFamily="50" charset="0"/>
                <a:hlinkClick r:id="rId3">
                  <a:extLst>
                    <a:ext uri="{A12FA001-AC4F-418D-AE19-62706E023703}">
                      <ahyp:hlinkClr xmlns:ahyp="http://schemas.microsoft.com/office/drawing/2018/hyperlinkcolor" val="tx"/>
                    </a:ext>
                  </a:extLst>
                </a:hlinkClick>
              </a:rPr>
              <a:t>UK wildlife learning resources</a:t>
            </a:r>
            <a:r>
              <a:rPr lang="en-GB" dirty="0">
                <a:solidFill>
                  <a:srgbClr val="C2C598"/>
                </a:solidFill>
                <a:latin typeface="Prodigy Sans" panose="00000500000000000000" pitchFamily="50" charset="0"/>
              </a:rPr>
              <a:t>.</a:t>
            </a:r>
          </a:p>
          <a:p>
            <a:pPr algn="l" rtl="0" fontAlgn="base"/>
            <a:r>
              <a:rPr lang="en-GB" sz="1800" b="0" i="0" dirty="0">
                <a:solidFill>
                  <a:srgbClr val="C2C598"/>
                </a:solidFill>
                <a:effectLst/>
                <a:latin typeface="Arial Nova" panose="020B0504020202020204" pitchFamily="34" charset="0"/>
              </a:rPr>
              <a:t>​</a:t>
            </a:r>
            <a:endParaRPr lang="en-GB" b="0" i="0" dirty="0">
              <a:solidFill>
                <a:srgbClr val="C2C598"/>
              </a:solidFill>
              <a:effectLst/>
              <a:latin typeface="Segoe UI" panose="020B0502040204020203" pitchFamily="34" charset="0"/>
            </a:endParaRPr>
          </a:p>
          <a:p>
            <a:endParaRPr lang="en-US" dirty="0">
              <a:solidFill>
                <a:srgbClr val="C2C598"/>
              </a:solidFill>
            </a:endParaRPr>
          </a:p>
        </p:txBody>
      </p:sp>
      <p:pic>
        <p:nvPicPr>
          <p:cNvPr id="7" name="Picture 6" descr="A white letter c on a black background&#10;&#10;Description automatically generated">
            <a:extLst>
              <a:ext uri="{FF2B5EF4-FFF2-40B4-BE49-F238E27FC236}">
                <a16:creationId xmlns:a16="http://schemas.microsoft.com/office/drawing/2014/main" id="{EDFE2FF7-5E66-4116-22EC-50E86CEFDC43}"/>
              </a:ext>
            </a:extLst>
          </p:cNvPr>
          <p:cNvPicPr>
            <a:picLocks noChangeAspect="1"/>
          </p:cNvPicPr>
          <p:nvPr/>
        </p:nvPicPr>
        <p:blipFill>
          <a:blip r:embed="rId4"/>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2050803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DF705-D7A7-F6B1-85D9-ED59AD0000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5703BB-257B-60B4-3248-FEC03CD98CEE}"/>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D16AB262-CE84-6D08-2D70-8FBAA9B24AA3}"/>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13B996A0-82DB-4070-C386-D55153ED5C5F}"/>
              </a:ext>
            </a:extLst>
          </p:cNvPr>
          <p:cNvSpPr txBox="1"/>
          <p:nvPr/>
        </p:nvSpPr>
        <p:spPr>
          <a:xfrm>
            <a:off x="1249680" y="1336119"/>
            <a:ext cx="6852236" cy="4185761"/>
          </a:xfrm>
          <a:prstGeom prst="rect">
            <a:avLst/>
          </a:prstGeom>
          <a:noFill/>
        </p:spPr>
        <p:txBody>
          <a:bodyPr wrap="square" rtlCol="0">
            <a:spAutoFit/>
          </a:bodyPr>
          <a:lstStyle/>
          <a:p>
            <a:pPr algn="l" rtl="0" fontAlgn="base"/>
            <a:r>
              <a:rPr lang="en-GB" sz="11500" b="1" i="0" u="none" strike="noStrike" dirty="0">
                <a:solidFill>
                  <a:srgbClr val="C2C698"/>
                </a:solidFill>
                <a:effectLst/>
                <a:latin typeface="CZoo Sharp Grotesk" panose="020B0803050702030204" pitchFamily="34" charset="0"/>
                <a:ea typeface="CZoo Sharp Grotesk" panose="020B0803050702030204" pitchFamily="34" charset="0"/>
              </a:rPr>
              <a:t>What is extinction?</a:t>
            </a:r>
            <a:r>
              <a:rPr lang="en-US" sz="8800" b="0" i="0" dirty="0">
                <a:solidFill>
                  <a:srgbClr val="C2C698"/>
                </a:solidFill>
                <a:effectLst/>
                <a:latin typeface="CZoo Sharp Grotesk" panose="020B0803050702030204" pitchFamily="34" charset="0"/>
                <a:ea typeface="CZoo Sharp Grotesk" panose="020B0803050702030204" pitchFamily="34" charset="0"/>
              </a:rPr>
              <a:t>​</a:t>
            </a:r>
            <a:endParaRPr lang="en-US" sz="8800" dirty="0">
              <a:solidFill>
                <a:srgbClr val="C2C698"/>
              </a:solidFill>
              <a:latin typeface="CZoo Sharp Grotesk" panose="020B0803050702030204" pitchFamily="34" charset="0"/>
              <a:ea typeface="CZoo Sharp Grotesk" panose="020B0803050702030204" pitchFamily="34" charset="0"/>
            </a:endParaRPr>
          </a:p>
          <a:p>
            <a:pPr fontAlgn="base"/>
            <a:r>
              <a:rPr lang="en-GB" dirty="0">
                <a:solidFill>
                  <a:srgbClr val="C2C598"/>
                </a:solidFill>
              </a:rPr>
              <a:t>Discuss in your class what you think this means.</a:t>
            </a:r>
          </a:p>
          <a:p>
            <a:endParaRPr lang="en-US" dirty="0">
              <a:solidFill>
                <a:srgbClr val="C2C698"/>
              </a:solidFill>
            </a:endParaRPr>
          </a:p>
        </p:txBody>
      </p:sp>
      <p:pic>
        <p:nvPicPr>
          <p:cNvPr id="7" name="Picture 6" descr="A white letter c on a black background&#10;&#10;Description automatically generated">
            <a:extLst>
              <a:ext uri="{FF2B5EF4-FFF2-40B4-BE49-F238E27FC236}">
                <a16:creationId xmlns:a16="http://schemas.microsoft.com/office/drawing/2014/main" id="{1393A4A3-7D29-83C9-8B33-B072F14DD627}"/>
              </a:ext>
            </a:extLst>
          </p:cNvPr>
          <p:cNvPicPr>
            <a:picLocks noChangeAspect="1"/>
          </p:cNvPicPr>
          <p:nvPr/>
        </p:nvPicPr>
        <p:blipFill>
          <a:blip r:embed="rId4"/>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3164295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D3B77-91E0-C9F4-969D-762AF0473B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C95646-3807-0EC9-8E33-A96003AADD80}"/>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E2CB81F5-58A7-E46A-5795-53D59C4498E7}"/>
              </a:ext>
            </a:extLst>
          </p:cNvPr>
          <p:cNvPicPr>
            <a:picLocks noGrp="1" noChangeAspect="1"/>
          </p:cNvPicPr>
          <p:nvPr>
            <p:ph idx="1"/>
          </p:nvPr>
        </p:nvPicPr>
        <p:blipFill>
          <a:blip r:embed="rId2"/>
          <a:stretch>
            <a:fillRect/>
          </a:stretch>
        </p:blipFill>
        <p:spPr>
          <a:xfrm>
            <a:off x="0" y="0"/>
            <a:ext cx="12192000" cy="6858000"/>
          </a:xfrm>
        </p:spPr>
      </p:pic>
      <p:sp>
        <p:nvSpPr>
          <p:cNvPr id="6" name="TextBox 5">
            <a:extLst>
              <a:ext uri="{FF2B5EF4-FFF2-40B4-BE49-F238E27FC236}">
                <a16:creationId xmlns:a16="http://schemas.microsoft.com/office/drawing/2014/main" id="{7D8C2795-723E-C43A-0139-DFE2E1BE1049}"/>
              </a:ext>
            </a:extLst>
          </p:cNvPr>
          <p:cNvSpPr txBox="1"/>
          <p:nvPr/>
        </p:nvSpPr>
        <p:spPr>
          <a:xfrm>
            <a:off x="690951" y="365125"/>
            <a:ext cx="8419182" cy="5786199"/>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Reduce, reuse, recycle</a:t>
            </a:r>
          </a:p>
          <a:p>
            <a:pPr algn="l" rtl="0" fontAlgn="base"/>
            <a:endParaRPr lang="en-US" sz="2800" dirty="0">
              <a:solidFill>
                <a:srgbClr val="C2C598"/>
              </a:solidFill>
              <a:latin typeface="Prodigy Sans" panose="00000500000000000000" pitchFamily="50" charset="0"/>
              <a:ea typeface="CZoo Sharp Grotesk" panose="020B0803050702030204" pitchFamily="34" charset="0"/>
            </a:endParaRPr>
          </a:p>
          <a:p>
            <a:pPr fontAlgn="base"/>
            <a:r>
              <a:rPr lang="en-GB" b="1" dirty="0">
                <a:solidFill>
                  <a:srgbClr val="C2C598"/>
                </a:solidFill>
                <a:latin typeface="Prodigy Sans" panose="00000500000000000000" pitchFamily="50" charset="0"/>
              </a:rPr>
              <a:t>Reducing </a:t>
            </a:r>
            <a:r>
              <a:rPr lang="en-GB" dirty="0">
                <a:solidFill>
                  <a:srgbClr val="C2C598"/>
                </a:solidFill>
                <a:latin typeface="Prodigy Sans" panose="00000500000000000000" pitchFamily="50" charset="0"/>
              </a:rPr>
              <a:t>creates less waste by cutting back on the amount of rubbish we make. </a:t>
            </a:r>
          </a:p>
          <a:p>
            <a:pPr fontAlgn="base"/>
            <a:endParaRPr lang="en-GB" dirty="0">
              <a:solidFill>
                <a:srgbClr val="C2C598"/>
              </a:solidFill>
              <a:latin typeface="Prodigy Sans" panose="00000500000000000000" pitchFamily="50" charset="0"/>
            </a:endParaRPr>
          </a:p>
          <a:p>
            <a:pPr fontAlgn="base"/>
            <a:r>
              <a:rPr lang="en-GB" b="1" dirty="0">
                <a:solidFill>
                  <a:srgbClr val="C2C598"/>
                </a:solidFill>
                <a:latin typeface="Prodigy Sans" panose="00000500000000000000" pitchFamily="50" charset="0"/>
              </a:rPr>
              <a:t>Reusing</a:t>
            </a:r>
            <a:r>
              <a:rPr lang="en-GB" dirty="0">
                <a:solidFill>
                  <a:srgbClr val="C2C598"/>
                </a:solidFill>
                <a:latin typeface="Prodigy Sans" panose="00000500000000000000" pitchFamily="50" charset="0"/>
              </a:rPr>
              <a:t> helps when it isn’t possible to reduce. Just because something is no good to you any more, it doesn’t mean that it’s rubbish. Somebody else could find a very good use for that item.</a:t>
            </a:r>
          </a:p>
          <a:p>
            <a:pPr fontAlgn="base"/>
            <a:endParaRPr lang="en-GB" dirty="0">
              <a:solidFill>
                <a:srgbClr val="C2C598"/>
              </a:solidFill>
              <a:latin typeface="Prodigy Sans" panose="00000500000000000000" pitchFamily="50" charset="0"/>
            </a:endParaRPr>
          </a:p>
          <a:p>
            <a:pPr fontAlgn="base"/>
            <a:r>
              <a:rPr lang="en-GB" b="1" dirty="0">
                <a:solidFill>
                  <a:srgbClr val="C2C598"/>
                </a:solidFill>
                <a:latin typeface="Prodigy Sans" panose="00000500000000000000" pitchFamily="50" charset="0"/>
              </a:rPr>
              <a:t>Recycling</a:t>
            </a:r>
            <a:r>
              <a:rPr lang="en-GB" dirty="0">
                <a:solidFill>
                  <a:srgbClr val="C2C598"/>
                </a:solidFill>
                <a:latin typeface="Prodigy Sans" panose="00000500000000000000" pitchFamily="50" charset="0"/>
              </a:rPr>
              <a:t> uses rubbish to make new things that can be sold again. </a:t>
            </a:r>
          </a:p>
          <a:p>
            <a:pPr fontAlgn="base"/>
            <a:endParaRPr lang="en-GB" dirty="0">
              <a:solidFill>
                <a:srgbClr val="C2C598"/>
              </a:solidFill>
              <a:latin typeface="Prodigy Sans" panose="00000500000000000000" pitchFamily="50" charset="0"/>
            </a:endParaRPr>
          </a:p>
          <a:p>
            <a:pPr fontAlgn="base"/>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See if you can have a go at sorting household items into the 3 Rs</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Try our: </a:t>
            </a:r>
            <a:r>
              <a:rPr lang="en-GB" b="1" u="sng" dirty="0">
                <a:solidFill>
                  <a:srgbClr val="C2C598"/>
                </a:solidFill>
                <a:latin typeface="Prodigy Sans" panose="00000500000000000000" pitchFamily="50" charset="0"/>
                <a:hlinkClick r:id="rId3">
                  <a:extLst>
                    <a:ext uri="{A12FA001-AC4F-418D-AE19-62706E023703}">
                      <ahyp:hlinkClr xmlns:ahyp="http://schemas.microsoft.com/office/drawing/2018/hyperlinkcolor" val="tx"/>
                    </a:ext>
                  </a:extLst>
                </a:hlinkClick>
              </a:rPr>
              <a:t>Reduce, Reuse, Recycle Activity</a:t>
            </a:r>
            <a:endParaRPr lang="en-GB" b="1" u="sng" dirty="0">
              <a:solidFill>
                <a:srgbClr val="C2C598"/>
              </a:solidFill>
              <a:latin typeface="Prodigy Sans" panose="00000500000000000000" pitchFamily="50" charset="0"/>
            </a:endParaRPr>
          </a:p>
          <a:p>
            <a:r>
              <a:rPr lang="en-GB" sz="1800" b="0" i="0" dirty="0">
                <a:solidFill>
                  <a:srgbClr val="C2C598"/>
                </a:solidFill>
                <a:effectLst/>
                <a:latin typeface="Arial Nova" panose="020B0504020202020204" pitchFamily="34" charset="0"/>
              </a:rPr>
              <a:t>​</a:t>
            </a:r>
            <a:endParaRPr lang="en-GB" b="0" i="0" dirty="0">
              <a:solidFill>
                <a:srgbClr val="C2C598"/>
              </a:solidFill>
              <a:effectLst/>
              <a:latin typeface="Segoe UI" panose="020B0502040204020203" pitchFamily="34" charset="0"/>
            </a:endParaRPr>
          </a:p>
          <a:p>
            <a:endParaRPr lang="en-US" dirty="0">
              <a:solidFill>
                <a:srgbClr val="C2C598"/>
              </a:solidFill>
            </a:endParaRPr>
          </a:p>
        </p:txBody>
      </p:sp>
      <p:pic>
        <p:nvPicPr>
          <p:cNvPr id="7" name="Picture 6" descr="A white letter c on a black background&#10;&#10;Description automatically generated">
            <a:extLst>
              <a:ext uri="{FF2B5EF4-FFF2-40B4-BE49-F238E27FC236}">
                <a16:creationId xmlns:a16="http://schemas.microsoft.com/office/drawing/2014/main" id="{61AAAACB-4AA6-0D61-7E89-6A162A922DE6}"/>
              </a:ext>
            </a:extLst>
          </p:cNvPr>
          <p:cNvPicPr>
            <a:picLocks noChangeAspect="1"/>
          </p:cNvPicPr>
          <p:nvPr/>
        </p:nvPicPr>
        <p:blipFill>
          <a:blip r:embed="rId4"/>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3206163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070AF-8E1F-10FA-85C7-D643CED1FB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C787EC-ADC2-AC7A-E9BC-4CED6BD522D9}"/>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CA70B221-27B0-FCCA-E2E0-3763C368C96C}"/>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73B33FF5-4DA8-F68C-9F5A-EAB779553959}"/>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BE12321A-D0A6-1FDA-5E32-D1AA1D2F33F0}"/>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78648489-BA04-28FB-4FFA-A5BCDEA7BB9A}"/>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9" name="Picture 8">
            <a:extLst>
              <a:ext uri="{FF2B5EF4-FFF2-40B4-BE49-F238E27FC236}">
                <a16:creationId xmlns:a16="http://schemas.microsoft.com/office/drawing/2014/main" id="{7B6D43A1-D512-DD21-683E-E8C5D5EB944A}"/>
              </a:ext>
            </a:extLst>
          </p:cNvPr>
          <p:cNvPicPr>
            <a:picLocks noChangeAspect="1"/>
          </p:cNvPicPr>
          <p:nvPr/>
        </p:nvPicPr>
        <p:blipFill>
          <a:blip r:embed="rId5"/>
          <a:stretch>
            <a:fillRect/>
          </a:stretch>
        </p:blipFill>
        <p:spPr>
          <a:xfrm>
            <a:off x="2384572" y="0"/>
            <a:ext cx="7422855" cy="6858000"/>
          </a:xfrm>
          <a:prstGeom prst="rect">
            <a:avLst/>
          </a:prstGeom>
        </p:spPr>
      </p:pic>
    </p:spTree>
    <p:extLst>
      <p:ext uri="{BB962C8B-B14F-4D97-AF65-F5344CB8AC3E}">
        <p14:creationId xmlns:p14="http://schemas.microsoft.com/office/powerpoint/2010/main" val="3026561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2273F-CB6B-ADD5-B680-0D0AF7A014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1BD9A5-B0F2-6F12-CF84-1AB915FE2697}"/>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5BDF43D5-E6A4-4E5F-1364-5D76DDADF643}"/>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160D59B9-91F4-543E-C5BB-F1EE55E021E9}"/>
              </a:ext>
            </a:extLst>
          </p:cNvPr>
          <p:cNvSpPr txBox="1"/>
          <p:nvPr/>
        </p:nvSpPr>
        <p:spPr>
          <a:xfrm>
            <a:off x="690951" y="365125"/>
            <a:ext cx="8176602" cy="3139321"/>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Shop sustainably</a:t>
            </a:r>
          </a:p>
          <a:p>
            <a:r>
              <a:rPr lang="en-GB" dirty="0">
                <a:solidFill>
                  <a:srgbClr val="C2C598"/>
                </a:solidFill>
              </a:rPr>
              <a:t>Your buying habits can have a huge impact on wildlife. </a:t>
            </a:r>
          </a:p>
          <a:p>
            <a:r>
              <a:rPr lang="en-GB" dirty="0">
                <a:solidFill>
                  <a:srgbClr val="C2C598"/>
                </a:solidFill>
              </a:rPr>
              <a:t>Choosing products that contain sustainably sourced palm oil increases demand all the way up the supply chain and raises awareness to governments and large manufacturers that this is what people want.</a:t>
            </a:r>
          </a:p>
          <a:p>
            <a:endParaRPr lang="en-GB" dirty="0">
              <a:solidFill>
                <a:srgbClr val="C2C598"/>
              </a:solidFill>
            </a:endParaRPr>
          </a:p>
          <a:p>
            <a:endParaRPr lang="en-GB" dirty="0">
              <a:solidFill>
                <a:srgbClr val="C2C598"/>
              </a:solidFill>
            </a:endParaRPr>
          </a:p>
          <a:p>
            <a:endParaRPr lang="en-US" dirty="0">
              <a:solidFill>
                <a:srgbClr val="C2C598"/>
              </a:solidFill>
            </a:endParaRPr>
          </a:p>
        </p:txBody>
      </p:sp>
      <p:pic>
        <p:nvPicPr>
          <p:cNvPr id="7" name="Picture 6" descr="A white letter c on a black background&#10;&#10;Description automatically generated">
            <a:extLst>
              <a:ext uri="{FF2B5EF4-FFF2-40B4-BE49-F238E27FC236}">
                <a16:creationId xmlns:a16="http://schemas.microsoft.com/office/drawing/2014/main" id="{EC445A8F-367D-2699-F917-05AF5FF68C83}"/>
              </a:ext>
            </a:extLst>
          </p:cNvPr>
          <p:cNvPicPr>
            <a:picLocks noChangeAspect="1"/>
          </p:cNvPicPr>
          <p:nvPr/>
        </p:nvPicPr>
        <p:blipFill>
          <a:blip r:embed="rId5"/>
          <a:stretch>
            <a:fillRect/>
          </a:stretch>
        </p:blipFill>
        <p:spPr>
          <a:xfrm>
            <a:off x="11153660" y="139791"/>
            <a:ext cx="828907" cy="888115"/>
          </a:xfrm>
          <a:prstGeom prst="rect">
            <a:avLst/>
          </a:prstGeom>
        </p:spPr>
      </p:pic>
      <p:pic>
        <p:nvPicPr>
          <p:cNvPr id="3" name="Online Media 2" title="Chester Zoo: Palm Oil Supply Chain">
            <a:hlinkClick r:id="" action="ppaction://media"/>
            <a:extLst>
              <a:ext uri="{FF2B5EF4-FFF2-40B4-BE49-F238E27FC236}">
                <a16:creationId xmlns:a16="http://schemas.microsoft.com/office/drawing/2014/main" id="{28257FD7-43D9-6B06-040F-6BEF958BA6DB}"/>
              </a:ext>
            </a:extLst>
          </p:cNvPr>
          <p:cNvPicPr>
            <a:picLocks noRot="1" noChangeAspect="1"/>
          </p:cNvPicPr>
          <p:nvPr>
            <a:videoFile r:link="rId1"/>
          </p:nvPr>
        </p:nvPicPr>
        <p:blipFill>
          <a:blip r:embed="rId6"/>
          <a:stretch>
            <a:fillRect/>
          </a:stretch>
        </p:blipFill>
        <p:spPr>
          <a:xfrm>
            <a:off x="731591" y="2803647"/>
            <a:ext cx="6549233" cy="3689228"/>
          </a:xfrm>
          <a:prstGeom prst="rect">
            <a:avLst/>
          </a:prstGeom>
        </p:spPr>
      </p:pic>
    </p:spTree>
    <p:extLst>
      <p:ext uri="{BB962C8B-B14F-4D97-AF65-F5344CB8AC3E}">
        <p14:creationId xmlns:p14="http://schemas.microsoft.com/office/powerpoint/2010/main" val="225956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5CE00-B411-96E0-1138-0C0D8B0DA4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D52533-C150-1983-ADFE-E6AFEF69D76C}"/>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E73E7BDA-6D57-634F-EE2C-31BD7879DD4E}"/>
              </a:ext>
            </a:extLst>
          </p:cNvPr>
          <p:cNvPicPr>
            <a:picLocks noGrp="1" noChangeAspect="1"/>
          </p:cNvPicPr>
          <p:nvPr>
            <p:ph idx="1"/>
          </p:nvPr>
        </p:nvPicPr>
        <p:blipFill>
          <a:blip r:embed="rId4"/>
          <a:stretch>
            <a:fillRect/>
          </a:stretch>
        </p:blipFill>
        <p:spPr>
          <a:xfrm>
            <a:off x="0" y="0"/>
            <a:ext cx="12192000" cy="6858000"/>
          </a:xfrm>
        </p:spPr>
      </p:pic>
      <p:sp>
        <p:nvSpPr>
          <p:cNvPr id="6" name="TextBox 5">
            <a:extLst>
              <a:ext uri="{FF2B5EF4-FFF2-40B4-BE49-F238E27FC236}">
                <a16:creationId xmlns:a16="http://schemas.microsoft.com/office/drawing/2014/main" id="{2756ABC1-E8C9-A0C6-02A2-225DF655A603}"/>
              </a:ext>
            </a:extLst>
          </p:cNvPr>
          <p:cNvSpPr txBox="1"/>
          <p:nvPr/>
        </p:nvSpPr>
        <p:spPr>
          <a:xfrm>
            <a:off x="690951" y="365125"/>
            <a:ext cx="8419182" cy="3416320"/>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Shop sustainably</a:t>
            </a:r>
          </a:p>
          <a:p>
            <a:endParaRPr lang="en-GB" dirty="0">
              <a:solidFill>
                <a:srgbClr val="C2C598"/>
              </a:solidFill>
            </a:endParaRPr>
          </a:p>
          <a:p>
            <a:r>
              <a:rPr lang="en-GB" dirty="0">
                <a:solidFill>
                  <a:srgbClr val="C2C598"/>
                </a:solidFill>
              </a:rPr>
              <a:t>One way you can really help is by scanning products in the supermarket to find out whether a large manufacturer is already committed to sustainable palm oil or not.</a:t>
            </a:r>
          </a:p>
          <a:p>
            <a:endParaRPr lang="en-GB" dirty="0">
              <a:solidFill>
                <a:srgbClr val="C2C598"/>
              </a:solidFill>
            </a:endParaRPr>
          </a:p>
          <a:p>
            <a:r>
              <a:rPr lang="en-GB" dirty="0">
                <a:solidFill>
                  <a:srgbClr val="C2C598"/>
                </a:solidFill>
              </a:rPr>
              <a:t>We’ve developed </a:t>
            </a:r>
            <a:r>
              <a:rPr lang="en-GB" dirty="0" err="1">
                <a:solidFill>
                  <a:srgbClr val="467886"/>
                </a:solidFill>
                <a:hlinkClick r:id="rId5">
                  <a:extLst>
                    <a:ext uri="{A12FA001-AC4F-418D-AE19-62706E023703}">
                      <ahyp:hlinkClr xmlns:ahyp="http://schemas.microsoft.com/office/drawing/2018/hyperlinkcolor" val="tx"/>
                    </a:ext>
                  </a:extLst>
                </a:hlinkClick>
              </a:rPr>
              <a:t>PalmOil</a:t>
            </a:r>
            <a:r>
              <a:rPr lang="en-GB" dirty="0">
                <a:solidFill>
                  <a:srgbClr val="467886"/>
                </a:solidFill>
                <a:hlinkClick r:id="rId5">
                  <a:extLst>
                    <a:ext uri="{A12FA001-AC4F-418D-AE19-62706E023703}">
                      <ahyp:hlinkClr xmlns:ahyp="http://schemas.microsoft.com/office/drawing/2018/hyperlinkcolor" val="tx"/>
                    </a:ext>
                  </a:extLst>
                </a:hlinkClick>
              </a:rPr>
              <a:t> Scan App </a:t>
            </a:r>
            <a:r>
              <a:rPr lang="en-GB" dirty="0">
                <a:solidFill>
                  <a:srgbClr val="C2C598"/>
                </a:solidFill>
                <a:hlinkClick r:id="rId5">
                  <a:extLst>
                    <a:ext uri="{A12FA001-AC4F-418D-AE19-62706E023703}">
                      <ahyp:hlinkClr xmlns:ahyp="http://schemas.microsoft.com/office/drawing/2018/hyperlinkcolor" val="tx"/>
                    </a:ext>
                  </a:extLst>
                </a:hlinkClick>
              </a:rPr>
              <a:t> </a:t>
            </a:r>
            <a:r>
              <a:rPr lang="en-GB" dirty="0">
                <a:solidFill>
                  <a:srgbClr val="C2C598"/>
                </a:solidFill>
              </a:rPr>
              <a:t>to allow you to do this.</a:t>
            </a:r>
          </a:p>
          <a:p>
            <a:endParaRPr lang="en-GB" dirty="0">
              <a:solidFill>
                <a:srgbClr val="C2C598"/>
              </a:solidFill>
            </a:endParaRPr>
          </a:p>
          <a:p>
            <a:endParaRPr lang="en-GB" dirty="0">
              <a:solidFill>
                <a:srgbClr val="C2C598"/>
              </a:solidFill>
            </a:endParaRPr>
          </a:p>
          <a:p>
            <a:endParaRPr lang="en-US" dirty="0">
              <a:solidFill>
                <a:srgbClr val="C2C598"/>
              </a:solidFill>
            </a:endParaRPr>
          </a:p>
        </p:txBody>
      </p:sp>
      <p:pic>
        <p:nvPicPr>
          <p:cNvPr id="7" name="Picture 6" descr="A white letter c on a black background&#10;&#10;Description automatically generated">
            <a:extLst>
              <a:ext uri="{FF2B5EF4-FFF2-40B4-BE49-F238E27FC236}">
                <a16:creationId xmlns:a16="http://schemas.microsoft.com/office/drawing/2014/main" id="{DFAEBBD5-E73B-9640-4002-41828D74024A}"/>
              </a:ext>
            </a:extLst>
          </p:cNvPr>
          <p:cNvPicPr>
            <a:picLocks noChangeAspect="1"/>
          </p:cNvPicPr>
          <p:nvPr/>
        </p:nvPicPr>
        <p:blipFill>
          <a:blip r:embed="rId6"/>
          <a:stretch>
            <a:fillRect/>
          </a:stretch>
        </p:blipFill>
        <p:spPr>
          <a:xfrm>
            <a:off x="11153660" y="139791"/>
            <a:ext cx="828907" cy="888115"/>
          </a:xfrm>
          <a:prstGeom prst="rect">
            <a:avLst/>
          </a:prstGeom>
        </p:spPr>
      </p:pic>
      <p:pic>
        <p:nvPicPr>
          <p:cNvPr id="3" name="Online Media 2" title="PalmOil Scan App introduction">
            <a:hlinkClick r:id="" action="ppaction://media"/>
            <a:extLst>
              <a:ext uri="{FF2B5EF4-FFF2-40B4-BE49-F238E27FC236}">
                <a16:creationId xmlns:a16="http://schemas.microsoft.com/office/drawing/2014/main" id="{28D04809-9BCC-75D4-673F-9C9491A51B19}"/>
              </a:ext>
            </a:extLst>
          </p:cNvPr>
          <p:cNvPicPr>
            <a:picLocks noRot="1" noChangeAspect="1"/>
          </p:cNvPicPr>
          <p:nvPr>
            <a:videoFile r:link="rId1"/>
          </p:nvPr>
        </p:nvPicPr>
        <p:blipFill>
          <a:blip r:embed="rId7"/>
          <a:stretch>
            <a:fillRect/>
          </a:stretch>
        </p:blipFill>
        <p:spPr>
          <a:xfrm>
            <a:off x="690951" y="3063875"/>
            <a:ext cx="6073775" cy="3429000"/>
          </a:xfrm>
          <a:prstGeom prst="rect">
            <a:avLst/>
          </a:prstGeom>
        </p:spPr>
      </p:pic>
    </p:spTree>
    <p:extLst>
      <p:ext uri="{BB962C8B-B14F-4D97-AF65-F5344CB8AC3E}">
        <p14:creationId xmlns:p14="http://schemas.microsoft.com/office/powerpoint/2010/main" val="228297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342D0-0BA2-FA73-A48D-13682FFE67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96A5CA-54B0-AB81-E7DC-B67FB2308E98}"/>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D314F7B0-7BBB-E187-3D97-39B8278FBEC5}"/>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6EEC07AF-2CC9-9D0E-1887-0ED1DC0CFCEF}"/>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723231C5-1A52-E147-4B51-94D089750483}"/>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53346F6F-96A2-6F36-3066-F60F34F73DEF}"/>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9" name="Picture 8">
            <a:extLst>
              <a:ext uri="{FF2B5EF4-FFF2-40B4-BE49-F238E27FC236}">
                <a16:creationId xmlns:a16="http://schemas.microsoft.com/office/drawing/2014/main" id="{41F383A1-D80F-CD05-9F38-6B230E712300}"/>
              </a:ext>
            </a:extLst>
          </p:cNvPr>
          <p:cNvPicPr>
            <a:picLocks noChangeAspect="1"/>
          </p:cNvPicPr>
          <p:nvPr/>
        </p:nvPicPr>
        <p:blipFill>
          <a:blip r:embed="rId5"/>
          <a:stretch>
            <a:fillRect/>
          </a:stretch>
        </p:blipFill>
        <p:spPr>
          <a:xfrm>
            <a:off x="2361678" y="0"/>
            <a:ext cx="7468644" cy="6858000"/>
          </a:xfrm>
          <a:prstGeom prst="rect">
            <a:avLst/>
          </a:prstGeom>
        </p:spPr>
      </p:pic>
    </p:spTree>
    <p:extLst>
      <p:ext uri="{BB962C8B-B14F-4D97-AF65-F5344CB8AC3E}">
        <p14:creationId xmlns:p14="http://schemas.microsoft.com/office/powerpoint/2010/main" val="35120740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FCCFB-6473-7A4C-37E1-8B37745441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C00C62-2B12-159E-2CB3-2538EF6CA163}"/>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706095F2-F8F7-9E37-0B5A-6A81C5BF5B5C}"/>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D4F5DA7C-3DAF-CDFE-078E-BBC3059EA0FD}"/>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755D96F4-2EE0-B17F-0060-AC41FB22A71C}"/>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7696ED9F-1570-9282-38CB-65EB3A6E9ABD}"/>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9" name="Picture 8">
            <a:extLst>
              <a:ext uri="{FF2B5EF4-FFF2-40B4-BE49-F238E27FC236}">
                <a16:creationId xmlns:a16="http://schemas.microsoft.com/office/drawing/2014/main" id="{35D8502D-F1A4-E5D1-032D-C9B4A6B2FB66}"/>
              </a:ext>
            </a:extLst>
          </p:cNvPr>
          <p:cNvPicPr>
            <a:picLocks noChangeAspect="1"/>
          </p:cNvPicPr>
          <p:nvPr/>
        </p:nvPicPr>
        <p:blipFill>
          <a:blip r:embed="rId5"/>
          <a:stretch>
            <a:fillRect/>
          </a:stretch>
        </p:blipFill>
        <p:spPr>
          <a:xfrm>
            <a:off x="1957551" y="0"/>
            <a:ext cx="8276897" cy="6858000"/>
          </a:xfrm>
          <a:prstGeom prst="rect">
            <a:avLst/>
          </a:prstGeom>
        </p:spPr>
      </p:pic>
    </p:spTree>
    <p:extLst>
      <p:ext uri="{BB962C8B-B14F-4D97-AF65-F5344CB8AC3E}">
        <p14:creationId xmlns:p14="http://schemas.microsoft.com/office/powerpoint/2010/main" val="2940233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3CBED-C96F-C9E2-B44C-EC9CDBBB89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48BB6C-0343-F2CE-6D66-067745725FAC}"/>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ADFE79A0-54B4-C418-F105-0E5D39563E00}"/>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DBEE7805-A210-4191-30FF-0ED75178B28B}"/>
              </a:ext>
            </a:extLst>
          </p:cNvPr>
          <p:cNvSpPr txBox="1"/>
          <p:nvPr/>
        </p:nvSpPr>
        <p:spPr>
          <a:xfrm>
            <a:off x="690951" y="365125"/>
            <a:ext cx="9833942" cy="1754326"/>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Champions in Conservation</a:t>
            </a:r>
            <a:r>
              <a:rPr lang="en-GB" dirty="0">
                <a:solidFill>
                  <a:srgbClr val="C2C598"/>
                </a:solidFill>
              </a:rPr>
              <a:t> </a:t>
            </a:r>
          </a:p>
          <a:p>
            <a:r>
              <a:rPr lang="en-GB" sz="1800" b="0" i="0" dirty="0">
                <a:solidFill>
                  <a:srgbClr val="DFFFCF"/>
                </a:solidFill>
                <a:effectLst/>
                <a:latin typeface="Arial Nova" panose="020B0504020202020204" pitchFamily="34" charset="0"/>
              </a:rPr>
              <a:t>​</a:t>
            </a:r>
            <a:endParaRPr lang="en-GB" b="0" i="0" dirty="0">
              <a:solidFill>
                <a:srgbClr val="DFFFCF"/>
              </a:solidFill>
              <a:effectLst/>
              <a:latin typeface="Segoe UI" panose="020B0502040204020203" pitchFamily="34" charset="0"/>
            </a:endParaRPr>
          </a:p>
          <a:p>
            <a:endParaRPr lang="en-US" dirty="0">
              <a:solidFill>
                <a:srgbClr val="DFFFCF"/>
              </a:solidFill>
            </a:endParaRPr>
          </a:p>
        </p:txBody>
      </p:sp>
      <p:pic>
        <p:nvPicPr>
          <p:cNvPr id="7" name="Picture 6" descr="A white letter c on a black background&#10;&#10;Description automatically generated">
            <a:extLst>
              <a:ext uri="{FF2B5EF4-FFF2-40B4-BE49-F238E27FC236}">
                <a16:creationId xmlns:a16="http://schemas.microsoft.com/office/drawing/2014/main" id="{FC3468E1-5DA5-46A6-0C0E-BC44D519E7B3}"/>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CF989CA7-C632-B432-3AED-52CE00B7D90A}"/>
              </a:ext>
            </a:extLst>
          </p:cNvPr>
          <p:cNvSpPr txBox="1"/>
          <p:nvPr/>
        </p:nvSpPr>
        <p:spPr>
          <a:xfrm>
            <a:off x="838200" y="1690688"/>
            <a:ext cx="5846280" cy="4431983"/>
          </a:xfrm>
          <a:prstGeom prst="rect">
            <a:avLst/>
          </a:prstGeom>
          <a:noFill/>
        </p:spPr>
        <p:txBody>
          <a:bodyPr wrap="square" rtlCol="0">
            <a:spAutoFit/>
          </a:bodyPr>
          <a:lstStyle/>
          <a:p>
            <a:r>
              <a:rPr lang="en-GB" dirty="0">
                <a:solidFill>
                  <a:srgbClr val="C2C598"/>
                </a:solidFill>
                <a:latin typeface="Prodigy Sans" panose="00000500000000000000" pitchFamily="50" charset="0"/>
              </a:rPr>
              <a:t>We want to celebrate you all for helping us to prevent extinction! </a:t>
            </a:r>
          </a:p>
          <a:p>
            <a:endParaRPr lang="en-GB" dirty="0">
              <a:solidFill>
                <a:srgbClr val="C2C598"/>
              </a:solidFill>
              <a:latin typeface="Prodigy Sans" panose="00000500000000000000" pitchFamily="50" charset="0"/>
            </a:endParaRPr>
          </a:p>
          <a:p>
            <a:r>
              <a:rPr lang="en-GB" sz="2400" dirty="0">
                <a:solidFill>
                  <a:srgbClr val="C2C598"/>
                </a:solidFill>
                <a:latin typeface="CZoo Sharp Grotesk" panose="020B0803050702030204" pitchFamily="34" charset="0"/>
                <a:ea typeface="CZoo Sharp Grotesk" panose="020B0803050702030204" pitchFamily="34" charset="0"/>
              </a:rPr>
              <a:t>As a class, a group or individually, tell us ways you have:</a:t>
            </a:r>
          </a:p>
          <a:p>
            <a:endParaRPr lang="en-GB" dirty="0">
              <a:solidFill>
                <a:srgbClr val="C2C598"/>
              </a:solidFill>
              <a:latin typeface="Prodigy Sans" panose="00000500000000000000" pitchFamily="50" charset="0"/>
            </a:endParaRPr>
          </a:p>
          <a:p>
            <a:pPr marL="285750" indent="-285750">
              <a:buFont typeface="Arial" panose="020B0604020202020204" pitchFamily="34" charset="0"/>
              <a:buChar char="•"/>
            </a:pPr>
            <a:r>
              <a:rPr lang="en-GB" b="1" dirty="0">
                <a:solidFill>
                  <a:srgbClr val="C2C598"/>
                </a:solidFill>
                <a:latin typeface="Prodigy Sans" panose="00000500000000000000" pitchFamily="50" charset="0"/>
              </a:rPr>
              <a:t>connected with nature</a:t>
            </a:r>
          </a:p>
          <a:p>
            <a:pPr marL="285750" indent="-285750">
              <a:buFont typeface="Arial" panose="020B0604020202020204" pitchFamily="34" charset="0"/>
              <a:buChar char="•"/>
            </a:pPr>
            <a:r>
              <a:rPr lang="en-GB" b="1" dirty="0">
                <a:solidFill>
                  <a:srgbClr val="C2C598"/>
                </a:solidFill>
                <a:latin typeface="Prodigy Sans" panose="00000500000000000000" pitchFamily="50" charset="0"/>
              </a:rPr>
              <a:t>taken action for wildlife</a:t>
            </a:r>
          </a:p>
          <a:p>
            <a:pPr marL="285750" indent="-285750">
              <a:buFont typeface="Arial" panose="020B0604020202020204" pitchFamily="34" charset="0"/>
              <a:buChar char="•"/>
            </a:pPr>
            <a:r>
              <a:rPr lang="en-GB" b="1" dirty="0">
                <a:solidFill>
                  <a:srgbClr val="C2C598"/>
                </a:solidFill>
                <a:latin typeface="Prodigy Sans" panose="00000500000000000000" pitchFamily="50" charset="0"/>
              </a:rPr>
              <a:t>become a voice for change </a:t>
            </a:r>
          </a:p>
          <a:p>
            <a:endParaRPr lang="en-GB" b="1"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You can then get yourselves a </a:t>
            </a:r>
            <a:r>
              <a:rPr lang="en-GB" dirty="0">
                <a:solidFill>
                  <a:srgbClr val="C2C598"/>
                </a:solidFill>
                <a:latin typeface="Prodigy Sans" panose="00000500000000000000" pitchFamily="50" charset="0"/>
                <a:hlinkClick r:id="rId5">
                  <a:extLst>
                    <a:ext uri="{A12FA001-AC4F-418D-AE19-62706E023703}">
                      <ahyp:hlinkClr xmlns:ahyp="http://schemas.microsoft.com/office/drawing/2018/hyperlinkcolor" val="tx"/>
                    </a:ext>
                  </a:extLst>
                </a:hlinkClick>
              </a:rPr>
              <a:t>Champions in Conservation </a:t>
            </a:r>
            <a:r>
              <a:rPr lang="en-GB" dirty="0">
                <a:solidFill>
                  <a:srgbClr val="C2C598"/>
                </a:solidFill>
                <a:latin typeface="Prodigy Sans" panose="00000500000000000000" pitchFamily="50" charset="0"/>
              </a:rPr>
              <a:t>award to display in your classroom or at home.</a:t>
            </a:r>
          </a:p>
          <a:p>
            <a:endParaRPr lang="en-GB" dirty="0">
              <a:solidFill>
                <a:srgbClr val="C2C598"/>
              </a:solidFill>
              <a:latin typeface="Prodigy Sans" panose="00000500000000000000" pitchFamily="50" charset="0"/>
            </a:endParaRPr>
          </a:p>
          <a:p>
            <a:endParaRPr lang="en-GB" dirty="0">
              <a:solidFill>
                <a:srgbClr val="C2C598"/>
              </a:solidFill>
              <a:latin typeface="Prodigy Sans" panose="00000500000000000000" pitchFamily="50" charset="0"/>
            </a:endParaRPr>
          </a:p>
        </p:txBody>
      </p:sp>
      <p:pic>
        <p:nvPicPr>
          <p:cNvPr id="8" name="Picture 7">
            <a:extLst>
              <a:ext uri="{FF2B5EF4-FFF2-40B4-BE49-F238E27FC236}">
                <a16:creationId xmlns:a16="http://schemas.microsoft.com/office/drawing/2014/main" id="{083C29F1-B36D-D30E-268A-209DFB693CA0}"/>
              </a:ext>
            </a:extLst>
          </p:cNvPr>
          <p:cNvPicPr>
            <a:picLocks noChangeAspect="1"/>
          </p:cNvPicPr>
          <p:nvPr/>
        </p:nvPicPr>
        <p:blipFill>
          <a:blip r:embed="rId6"/>
          <a:stretch>
            <a:fillRect/>
          </a:stretch>
        </p:blipFill>
        <p:spPr>
          <a:xfrm>
            <a:off x="9643466" y="5005952"/>
            <a:ext cx="2339101" cy="1754326"/>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9DB3DFA8-B22E-73D2-87A1-93FACB285B55}"/>
              </a:ext>
            </a:extLst>
          </p:cNvPr>
          <p:cNvPicPr>
            <a:picLocks noChangeAspect="1"/>
          </p:cNvPicPr>
          <p:nvPr/>
        </p:nvPicPr>
        <p:blipFill>
          <a:blip r:embed="rId7"/>
          <a:stretch>
            <a:fillRect/>
          </a:stretch>
        </p:blipFill>
        <p:spPr>
          <a:xfrm>
            <a:off x="8222341" y="3312594"/>
            <a:ext cx="2302552" cy="1754325"/>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C4195AB5-7F71-B4A2-2105-DC07965489DD}"/>
              </a:ext>
            </a:extLst>
          </p:cNvPr>
          <p:cNvPicPr>
            <a:picLocks noChangeAspect="1"/>
          </p:cNvPicPr>
          <p:nvPr/>
        </p:nvPicPr>
        <p:blipFill>
          <a:blip r:embed="rId8"/>
          <a:stretch>
            <a:fillRect/>
          </a:stretch>
        </p:blipFill>
        <p:spPr>
          <a:xfrm>
            <a:off x="7008140" y="1558268"/>
            <a:ext cx="2311666" cy="17543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58287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2F06D-9457-3B35-2CAE-75801B4D34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0D4074-5962-C06D-1E48-6E80F478C545}"/>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DEEF99B3-7432-8E76-9BFA-D5DD099CE638}"/>
              </a:ext>
            </a:extLst>
          </p:cNvPr>
          <p:cNvPicPr>
            <a:picLocks noGrp="1" noChangeAspect="1"/>
          </p:cNvPicPr>
          <p:nvPr>
            <p:ph idx="1"/>
          </p:nvPr>
        </p:nvPicPr>
        <p:blipFill>
          <a:blip r:embed="rId2"/>
          <a:stretch>
            <a:fillRect/>
          </a:stretch>
        </p:blipFill>
        <p:spPr>
          <a:xfrm>
            <a:off x="0" y="0"/>
            <a:ext cx="12192000" cy="6858000"/>
          </a:xfrm>
        </p:spPr>
      </p:pic>
      <p:sp>
        <p:nvSpPr>
          <p:cNvPr id="6" name="TextBox 5">
            <a:extLst>
              <a:ext uri="{FF2B5EF4-FFF2-40B4-BE49-F238E27FC236}">
                <a16:creationId xmlns:a16="http://schemas.microsoft.com/office/drawing/2014/main" id="{0C60B1AC-0D39-F056-FA1B-8D1C4D105FF3}"/>
              </a:ext>
            </a:extLst>
          </p:cNvPr>
          <p:cNvSpPr txBox="1"/>
          <p:nvPr/>
        </p:nvSpPr>
        <p:spPr>
          <a:xfrm>
            <a:off x="690951" y="365125"/>
            <a:ext cx="9833942" cy="1754326"/>
          </a:xfrm>
          <a:prstGeom prst="rect">
            <a:avLst/>
          </a:prstGeom>
          <a:noFill/>
        </p:spPr>
        <p:txBody>
          <a:bodyPr wrap="square" rtlCol="0">
            <a:spAutoFit/>
          </a:bodyPr>
          <a:lstStyle/>
          <a:p>
            <a:pPr algn="l" rtl="0" fontAlgn="base"/>
            <a:r>
              <a:rPr lang="en-GB" sz="7200" b="1" dirty="0">
                <a:solidFill>
                  <a:srgbClr val="C2C598"/>
                </a:solidFill>
                <a:latin typeface="CZoo Sharp Grotesk" panose="020B0803050702030204" pitchFamily="34" charset="0"/>
                <a:ea typeface="CZoo Sharp Grotesk" panose="020B0803050702030204" pitchFamily="34" charset="0"/>
              </a:rPr>
              <a:t>Support conservation</a:t>
            </a:r>
            <a:endParaRPr lang="en-GB" dirty="0">
              <a:solidFill>
                <a:srgbClr val="C2C598"/>
              </a:solidFill>
            </a:endParaRPr>
          </a:p>
          <a:p>
            <a:r>
              <a:rPr lang="en-GB" sz="1800" b="0" i="0" dirty="0">
                <a:solidFill>
                  <a:srgbClr val="DFFFCF"/>
                </a:solidFill>
                <a:effectLst/>
                <a:latin typeface="Arial Nova" panose="020B0504020202020204" pitchFamily="34" charset="0"/>
              </a:rPr>
              <a:t>​</a:t>
            </a:r>
            <a:endParaRPr lang="en-GB" b="0" i="0" dirty="0">
              <a:solidFill>
                <a:srgbClr val="DFFFCF"/>
              </a:solidFill>
              <a:effectLst/>
              <a:latin typeface="Segoe UI" panose="020B0502040204020203" pitchFamily="34" charset="0"/>
            </a:endParaRPr>
          </a:p>
          <a:p>
            <a:endParaRPr lang="en-US" dirty="0">
              <a:solidFill>
                <a:srgbClr val="DFFFCF"/>
              </a:solidFill>
            </a:endParaRPr>
          </a:p>
        </p:txBody>
      </p:sp>
      <p:pic>
        <p:nvPicPr>
          <p:cNvPr id="7" name="Picture 6" descr="A white letter c on a black background&#10;&#10;Description automatically generated">
            <a:extLst>
              <a:ext uri="{FF2B5EF4-FFF2-40B4-BE49-F238E27FC236}">
                <a16:creationId xmlns:a16="http://schemas.microsoft.com/office/drawing/2014/main" id="{44EAB988-C07A-D51A-B723-66910A9F82EB}"/>
              </a:ext>
            </a:extLst>
          </p:cNvPr>
          <p:cNvPicPr>
            <a:picLocks noChangeAspect="1"/>
          </p:cNvPicPr>
          <p:nvPr/>
        </p:nvPicPr>
        <p:blipFill>
          <a:blip r:embed="rId3"/>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D4E83B61-B025-06D9-0586-6762BBFB191C}"/>
              </a:ext>
            </a:extLst>
          </p:cNvPr>
          <p:cNvSpPr txBox="1"/>
          <p:nvPr/>
        </p:nvSpPr>
        <p:spPr>
          <a:xfrm>
            <a:off x="690951" y="1819381"/>
            <a:ext cx="7072982" cy="2862322"/>
          </a:xfrm>
          <a:prstGeom prst="rect">
            <a:avLst/>
          </a:prstGeom>
          <a:noFill/>
        </p:spPr>
        <p:txBody>
          <a:bodyPr wrap="square" rtlCol="0">
            <a:spAutoFit/>
          </a:bodyPr>
          <a:lstStyle/>
          <a:p>
            <a:r>
              <a:rPr lang="en-GB" dirty="0">
                <a:solidFill>
                  <a:srgbClr val="C2C598"/>
                </a:solidFill>
                <a:latin typeface="Prodigy Sans" panose="00000500000000000000" pitchFamily="50" charset="0"/>
              </a:rPr>
              <a:t>There are lots of zoos and conservation charities who are working together on conservation initiatives around the world.</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At Chester Zoo, we’re always finding new ways to help endangered species through our science, conservation and education work locally and internationally.</a:t>
            </a:r>
          </a:p>
          <a:p>
            <a:endParaRPr lang="en-GB" dirty="0">
              <a:solidFill>
                <a:srgbClr val="C2C598"/>
              </a:solidFill>
              <a:latin typeface="Prodigy Sans" panose="00000500000000000000" pitchFamily="50" charset="0"/>
            </a:endParaRPr>
          </a:p>
          <a:p>
            <a:r>
              <a:rPr lang="en-GB" b="1" u="sng" dirty="0">
                <a:solidFill>
                  <a:srgbClr val="467886"/>
                </a:solidFill>
                <a:latin typeface="Prodigy Sans" panose="00000500000000000000" pitchFamily="50" charset="0"/>
                <a:hlinkClick r:id="rId4">
                  <a:extLst>
                    <a:ext uri="{A12FA001-AC4F-418D-AE19-62706E023703}">
                      <ahyp:hlinkClr xmlns:ahyp="http://schemas.microsoft.com/office/drawing/2018/hyperlinkcolor" val="tx"/>
                    </a:ext>
                  </a:extLst>
                </a:hlinkClick>
              </a:rPr>
              <a:t>Support us</a:t>
            </a:r>
            <a:r>
              <a:rPr lang="en-GB" dirty="0">
                <a:solidFill>
                  <a:srgbClr val="C2C598"/>
                </a:solidFill>
                <a:latin typeface="Prodigy Sans" panose="00000500000000000000" pitchFamily="50" charset="0"/>
                <a:hlinkClick r:id="rId4">
                  <a:extLst>
                    <a:ext uri="{A12FA001-AC4F-418D-AE19-62706E023703}">
                      <ahyp:hlinkClr xmlns:ahyp="http://schemas.microsoft.com/office/drawing/2018/hyperlinkcolor" val="tx"/>
                    </a:ext>
                  </a:extLst>
                </a:hlinkClick>
              </a:rPr>
              <a:t> </a:t>
            </a:r>
            <a:r>
              <a:rPr lang="en-GB" dirty="0">
                <a:solidFill>
                  <a:srgbClr val="C2C598"/>
                </a:solidFill>
                <a:latin typeface="Prodigy Sans" panose="00000500000000000000" pitchFamily="50" charset="0"/>
              </a:rPr>
              <a:t>in our mission of </a:t>
            </a:r>
            <a:r>
              <a:rPr lang="en-GB" b="1" dirty="0">
                <a:solidFill>
                  <a:srgbClr val="C2C598"/>
                </a:solidFill>
                <a:latin typeface="Prodigy Sans" panose="00000500000000000000" pitchFamily="50" charset="0"/>
              </a:rPr>
              <a:t>preventing extinction</a:t>
            </a:r>
            <a:r>
              <a:rPr lang="en-GB" dirty="0">
                <a:solidFill>
                  <a:srgbClr val="C2C598"/>
                </a:solidFill>
                <a:latin typeface="Prodigy Sans" panose="00000500000000000000" pitchFamily="50" charset="0"/>
              </a:rPr>
              <a:t> today!</a:t>
            </a:r>
          </a:p>
          <a:p>
            <a:endParaRPr lang="en-GB" dirty="0">
              <a:solidFill>
                <a:srgbClr val="C2C598"/>
              </a:solidFill>
              <a:latin typeface="Prodigy Sans" panose="00000500000000000000" pitchFamily="50" charset="0"/>
            </a:endParaRPr>
          </a:p>
          <a:p>
            <a:endParaRPr lang="en-GB" dirty="0">
              <a:solidFill>
                <a:srgbClr val="C2C598"/>
              </a:solidFill>
              <a:latin typeface="Prodigy Sans" panose="00000500000000000000" pitchFamily="50" charset="0"/>
            </a:endParaRPr>
          </a:p>
        </p:txBody>
      </p:sp>
    </p:spTree>
    <p:extLst>
      <p:ext uri="{BB962C8B-B14F-4D97-AF65-F5344CB8AC3E}">
        <p14:creationId xmlns:p14="http://schemas.microsoft.com/office/powerpoint/2010/main" val="308066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38AAC-982B-C019-36CF-80C6F4065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3ECEB4-7E83-F080-3312-0C35793288EC}"/>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1BD8CE65-841E-3E22-51B1-CF1161D31F39}"/>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A2FEF8A9-C6FF-7C73-BB37-1EA23E20C539}"/>
              </a:ext>
            </a:extLst>
          </p:cNvPr>
          <p:cNvSpPr txBox="1"/>
          <p:nvPr/>
        </p:nvSpPr>
        <p:spPr>
          <a:xfrm>
            <a:off x="733284" y="489073"/>
            <a:ext cx="6852236" cy="5632311"/>
          </a:xfrm>
          <a:prstGeom prst="rect">
            <a:avLst/>
          </a:prstGeom>
          <a:noFill/>
        </p:spPr>
        <p:txBody>
          <a:bodyPr wrap="square" rtlCol="0">
            <a:spAutoFit/>
          </a:bodyPr>
          <a:lstStyle/>
          <a:p>
            <a:pPr algn="l" rtl="0" fontAlgn="base"/>
            <a:r>
              <a:rPr lang="en-GB" sz="7200" b="1" i="0" u="none" strike="noStrike" dirty="0">
                <a:solidFill>
                  <a:srgbClr val="C2C698"/>
                </a:solidFill>
                <a:effectLst/>
                <a:latin typeface="CZoo Sharp Grotesk" panose="020B0803050702030204" pitchFamily="34" charset="0"/>
                <a:ea typeface="CZoo Sharp Grotesk" panose="020B0803050702030204" pitchFamily="34" charset="0"/>
              </a:rPr>
              <a:t>Why do we need to prevent extinction?</a:t>
            </a:r>
            <a:r>
              <a:rPr lang="en-US" sz="6000" b="0" i="0" dirty="0">
                <a:solidFill>
                  <a:srgbClr val="C2C698"/>
                </a:solidFill>
                <a:effectLst/>
                <a:latin typeface="CZoo Sharp Grotesk" panose="020B0803050702030204" pitchFamily="34" charset="0"/>
                <a:ea typeface="CZoo Sharp Grotesk" panose="020B0803050702030204" pitchFamily="34" charset="0"/>
              </a:rPr>
              <a:t>​</a:t>
            </a:r>
            <a:endParaRPr lang="en-US" sz="6000" dirty="0">
              <a:solidFill>
                <a:srgbClr val="C2C698"/>
              </a:solidFill>
              <a:latin typeface="CZoo Sharp Grotesk" panose="020B0803050702030204" pitchFamily="34" charset="0"/>
              <a:ea typeface="CZoo Sharp Grotesk" panose="020B0803050702030204" pitchFamily="34" charset="0"/>
            </a:endParaRPr>
          </a:p>
          <a:p>
            <a:pPr fontAlgn="base"/>
            <a:endParaRPr lang="en-GB" dirty="0">
              <a:solidFill>
                <a:srgbClr val="C2C698"/>
              </a:solidFill>
            </a:endParaRPr>
          </a:p>
          <a:p>
            <a:pPr fontAlgn="base"/>
            <a:r>
              <a:rPr lang="en-GB" dirty="0">
                <a:solidFill>
                  <a:srgbClr val="C2C698"/>
                </a:solidFill>
                <a:latin typeface="Prodigy Sans" panose="00000500000000000000" pitchFamily="50" charset="0"/>
              </a:rPr>
              <a:t>We’ve lost over </a:t>
            </a:r>
            <a:r>
              <a:rPr lang="en-GB" b="1" dirty="0">
                <a:solidFill>
                  <a:srgbClr val="C2C698"/>
                </a:solidFill>
                <a:latin typeface="Prodigy Sans" panose="00000500000000000000" pitchFamily="50" charset="0"/>
              </a:rPr>
              <a:t>1/2 of the world’s wildlife in the last 50 years </a:t>
            </a:r>
            <a:r>
              <a:rPr lang="en-GB" dirty="0">
                <a:solidFill>
                  <a:srgbClr val="C2C698"/>
                </a:solidFill>
                <a:latin typeface="Prodigy Sans" panose="00000500000000000000" pitchFamily="50" charset="0"/>
              </a:rPr>
              <a:t>due to </a:t>
            </a:r>
            <a:r>
              <a:rPr lang="en-GB" b="1" dirty="0">
                <a:solidFill>
                  <a:srgbClr val="C2C698"/>
                </a:solidFill>
                <a:latin typeface="Prodigy Sans" panose="00000500000000000000" pitchFamily="50" charset="0"/>
              </a:rPr>
              <a:t>habitat loss, environmental changes, poaching and invasive species</a:t>
            </a:r>
            <a:r>
              <a:rPr lang="en-GB" dirty="0">
                <a:solidFill>
                  <a:srgbClr val="C2C698"/>
                </a:solidFill>
                <a:latin typeface="Prodigy Sans" panose="00000500000000000000" pitchFamily="50" charset="0"/>
              </a:rPr>
              <a:t>. </a:t>
            </a:r>
          </a:p>
          <a:p>
            <a:pPr fontAlgn="base"/>
            <a:endParaRPr lang="en-GB" dirty="0">
              <a:solidFill>
                <a:srgbClr val="C2C698"/>
              </a:solidFill>
              <a:latin typeface="Prodigy Sans" panose="00000500000000000000" pitchFamily="50" charset="0"/>
            </a:endParaRPr>
          </a:p>
          <a:p>
            <a:pPr fontAlgn="base"/>
            <a:r>
              <a:rPr lang="en-GB" dirty="0">
                <a:solidFill>
                  <a:srgbClr val="C2C698"/>
                </a:solidFill>
                <a:latin typeface="Prodigy Sans" panose="00000500000000000000" pitchFamily="50" charset="0"/>
              </a:rPr>
              <a:t>Many of the threats to wildlife are caused by humans, so it’s our responsibility to protect them in any way possible.  </a:t>
            </a:r>
          </a:p>
          <a:p>
            <a:pPr fontAlgn="base"/>
            <a:endParaRPr lang="en-GB" dirty="0">
              <a:solidFill>
                <a:srgbClr val="C2C698"/>
              </a:solidFill>
              <a:latin typeface="Prodigy Sans" panose="00000500000000000000" pitchFamily="50" charset="0"/>
            </a:endParaRPr>
          </a:p>
          <a:p>
            <a:pPr fontAlgn="base"/>
            <a:r>
              <a:rPr lang="en-GB" dirty="0">
                <a:solidFill>
                  <a:srgbClr val="C2C698"/>
                </a:solidFill>
                <a:latin typeface="Prodigy Sans" panose="00000500000000000000" pitchFamily="50" charset="0"/>
              </a:rPr>
              <a:t>At Chester Zoo, we work in a number of different ways to </a:t>
            </a:r>
            <a:r>
              <a:rPr lang="en-GB" b="1" dirty="0">
                <a:solidFill>
                  <a:srgbClr val="C2C698"/>
                </a:solidFill>
                <a:latin typeface="Prodigy Sans" panose="00000500000000000000" pitchFamily="50" charset="0"/>
              </a:rPr>
              <a:t>prevent the extinction</a:t>
            </a:r>
            <a:r>
              <a:rPr lang="en-GB" dirty="0">
                <a:solidFill>
                  <a:srgbClr val="C2C698"/>
                </a:solidFill>
                <a:latin typeface="Prodigy Sans" panose="00000500000000000000" pitchFamily="50" charset="0"/>
              </a:rPr>
              <a:t> of </a:t>
            </a:r>
            <a:r>
              <a:rPr lang="en-GB" b="1" dirty="0">
                <a:solidFill>
                  <a:srgbClr val="C2C698"/>
                </a:solidFill>
                <a:latin typeface="Prodigy Sans" panose="00000500000000000000" pitchFamily="50" charset="0"/>
              </a:rPr>
              <a:t>endangered animals around the globe</a:t>
            </a:r>
            <a:r>
              <a:rPr lang="en-GB" dirty="0">
                <a:solidFill>
                  <a:srgbClr val="C2C698"/>
                </a:solidFill>
                <a:latin typeface="Prodigy Sans" panose="00000500000000000000" pitchFamily="50" charset="0"/>
              </a:rPr>
              <a:t>. </a:t>
            </a:r>
          </a:p>
          <a:p>
            <a:pPr algn="l" rtl="0" fontAlgn="base"/>
            <a:r>
              <a:rPr lang="en-GB" sz="1800" b="0" i="0" dirty="0">
                <a:solidFill>
                  <a:srgbClr val="C2C698"/>
                </a:solidFill>
                <a:effectLst/>
                <a:latin typeface="Prodigy Sans" panose="00000500000000000000" pitchFamily="50" charset="0"/>
              </a:rPr>
              <a:t>​</a:t>
            </a:r>
            <a:endParaRPr lang="en-GB" b="0" i="0" dirty="0">
              <a:solidFill>
                <a:srgbClr val="C2C698"/>
              </a:solidFill>
              <a:effectLst/>
              <a:latin typeface="Prodigy Sans" panose="00000500000000000000" pitchFamily="50" charset="0"/>
            </a:endParaRPr>
          </a:p>
        </p:txBody>
      </p:sp>
      <p:pic>
        <p:nvPicPr>
          <p:cNvPr id="7" name="Picture 6" descr="A white letter c on a black background&#10;&#10;Description automatically generated">
            <a:extLst>
              <a:ext uri="{FF2B5EF4-FFF2-40B4-BE49-F238E27FC236}">
                <a16:creationId xmlns:a16="http://schemas.microsoft.com/office/drawing/2014/main" id="{476E360C-33FA-518C-BF23-FC8344A3A8B4}"/>
              </a:ext>
            </a:extLst>
          </p:cNvPr>
          <p:cNvPicPr>
            <a:picLocks noChangeAspect="1"/>
          </p:cNvPicPr>
          <p:nvPr/>
        </p:nvPicPr>
        <p:blipFill>
          <a:blip r:embed="rId4"/>
          <a:stretch>
            <a:fillRect/>
          </a:stretch>
        </p:blipFill>
        <p:spPr>
          <a:xfrm>
            <a:off x="11153660" y="139791"/>
            <a:ext cx="828907" cy="888115"/>
          </a:xfrm>
          <a:prstGeom prst="rect">
            <a:avLst/>
          </a:prstGeom>
        </p:spPr>
      </p:pic>
    </p:spTree>
    <p:extLst>
      <p:ext uri="{BB962C8B-B14F-4D97-AF65-F5344CB8AC3E}">
        <p14:creationId xmlns:p14="http://schemas.microsoft.com/office/powerpoint/2010/main" val="15358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FBB64-F395-3D9A-2AFB-B149D54B42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7E2224-1D55-BBD6-D8D4-3CA3E99A594C}"/>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5A4C868D-9F24-DA56-FCF2-1B324C2BDDA6}"/>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1E5AE91D-3F7D-2FC8-6BE0-8867B037B3F7}"/>
              </a:ext>
            </a:extLst>
          </p:cNvPr>
          <p:cNvSpPr txBox="1"/>
          <p:nvPr/>
        </p:nvSpPr>
        <p:spPr>
          <a:xfrm>
            <a:off x="733284" y="489073"/>
            <a:ext cx="6852236" cy="646331"/>
          </a:xfrm>
          <a:prstGeom prst="rect">
            <a:avLst/>
          </a:prstGeom>
          <a:noFill/>
        </p:spPr>
        <p:txBody>
          <a:bodyPr wrap="square" rtlCol="0">
            <a:spAutoFit/>
          </a:bodyPr>
          <a:lstStyle/>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A26F9775-D691-3ED3-7085-8C3DC376C0CF}"/>
              </a:ext>
            </a:extLst>
          </p:cNvPr>
          <p:cNvPicPr>
            <a:picLocks noChangeAspect="1"/>
          </p:cNvPicPr>
          <p:nvPr/>
        </p:nvPicPr>
        <p:blipFill>
          <a:blip r:embed="rId4"/>
          <a:stretch>
            <a:fillRect/>
          </a:stretch>
        </p:blipFill>
        <p:spPr>
          <a:xfrm>
            <a:off x="11153660" y="139791"/>
            <a:ext cx="828907" cy="888115"/>
          </a:xfrm>
          <a:prstGeom prst="rect">
            <a:avLst/>
          </a:prstGeom>
        </p:spPr>
      </p:pic>
      <p:pic>
        <p:nvPicPr>
          <p:cNvPr id="4" name="Picture 3">
            <a:extLst>
              <a:ext uri="{FF2B5EF4-FFF2-40B4-BE49-F238E27FC236}">
                <a16:creationId xmlns:a16="http://schemas.microsoft.com/office/drawing/2014/main" id="{12B66409-2790-A630-B8BE-2147AC1134C8}"/>
              </a:ext>
            </a:extLst>
          </p:cNvPr>
          <p:cNvPicPr>
            <a:picLocks noChangeAspect="1"/>
          </p:cNvPicPr>
          <p:nvPr/>
        </p:nvPicPr>
        <p:blipFill>
          <a:blip r:embed="rId5"/>
          <a:stretch>
            <a:fillRect/>
          </a:stretch>
        </p:blipFill>
        <p:spPr>
          <a:xfrm>
            <a:off x="-136547" y="-1"/>
            <a:ext cx="12328548" cy="7018867"/>
          </a:xfrm>
          <a:prstGeom prst="rect">
            <a:avLst/>
          </a:prstGeom>
        </p:spPr>
      </p:pic>
      <p:sp>
        <p:nvSpPr>
          <p:cNvPr id="8" name="TextBox 7">
            <a:extLst>
              <a:ext uri="{FF2B5EF4-FFF2-40B4-BE49-F238E27FC236}">
                <a16:creationId xmlns:a16="http://schemas.microsoft.com/office/drawing/2014/main" id="{4EE41930-A484-858B-FD9D-C55EE425B768}"/>
              </a:ext>
            </a:extLst>
          </p:cNvPr>
          <p:cNvSpPr txBox="1"/>
          <p:nvPr/>
        </p:nvSpPr>
        <p:spPr>
          <a:xfrm>
            <a:off x="414197" y="243540"/>
            <a:ext cx="11153916" cy="2031325"/>
          </a:xfrm>
          <a:prstGeom prst="rect">
            <a:avLst/>
          </a:prstGeom>
          <a:noFill/>
        </p:spPr>
        <p:txBody>
          <a:bodyPr wrap="square" rtlCol="0">
            <a:spAutoFit/>
          </a:bodyPr>
          <a:lstStyle/>
          <a:p>
            <a:pPr algn="ctr" rtl="0" fontAlgn="base"/>
            <a:r>
              <a:rPr lang="en-GB" sz="7200" b="1" i="0" u="none" strike="noStrike" dirty="0">
                <a:solidFill>
                  <a:srgbClr val="C2C598"/>
                </a:solidFill>
                <a:effectLst/>
                <a:latin typeface="CZoo Sharp Grotesk" panose="020B0803050702030204" pitchFamily="34" charset="0"/>
                <a:ea typeface="CZoo Sharp Grotesk" panose="020B0803050702030204" pitchFamily="34" charset="0"/>
              </a:rPr>
              <a:t>Where does Chester Zoo work?</a:t>
            </a:r>
            <a:r>
              <a:rPr lang="en-US" sz="6000" b="0" i="0" dirty="0">
                <a:solidFill>
                  <a:srgbClr val="C2C598"/>
                </a:solidFill>
                <a:effectLst/>
                <a:latin typeface="CZoo Sharp Grotesk" panose="020B0803050702030204" pitchFamily="34" charset="0"/>
                <a:ea typeface="CZoo Sharp Grotesk" panose="020B0803050702030204" pitchFamily="34" charset="0"/>
              </a:rPr>
              <a:t>​</a:t>
            </a:r>
            <a:endParaRPr lang="en-US" sz="6000" dirty="0">
              <a:solidFill>
                <a:srgbClr val="C2C598"/>
              </a:solidFill>
              <a:latin typeface="CZoo Sharp Grotesk" panose="020B0803050702030204" pitchFamily="34" charset="0"/>
              <a:ea typeface="CZoo Sharp Grotesk" panose="020B0803050702030204" pitchFamily="34" charset="0"/>
            </a:endParaRPr>
          </a:p>
          <a:p>
            <a:pPr fontAlgn="base"/>
            <a:endParaRPr lang="en-GB" dirty="0">
              <a:solidFill>
                <a:srgbClr val="DFFFCF"/>
              </a:solidFill>
            </a:endParaRPr>
          </a:p>
          <a:p>
            <a:pPr algn="l" rtl="0" fontAlgn="base"/>
            <a:r>
              <a:rPr lang="en-GB" sz="1800" b="0" i="0" dirty="0">
                <a:solidFill>
                  <a:srgbClr val="004E37"/>
                </a:solidFill>
                <a:effectLst/>
                <a:latin typeface="Arial Nova" panose="020B0504020202020204" pitchFamily="34" charset="0"/>
              </a:rPr>
              <a:t>​</a:t>
            </a:r>
            <a:endParaRPr lang="en-GB" b="0" i="0" dirty="0">
              <a:solidFill>
                <a:srgbClr val="004E37"/>
              </a:solidFill>
              <a:effectLst/>
              <a:latin typeface="Segoe UI" panose="020B0502040204020203" pitchFamily="34" charset="0"/>
            </a:endParaRPr>
          </a:p>
          <a:p>
            <a:endParaRPr lang="en-US" dirty="0"/>
          </a:p>
        </p:txBody>
      </p:sp>
      <p:sp>
        <p:nvSpPr>
          <p:cNvPr id="10" name="TextBox 9">
            <a:extLst>
              <a:ext uri="{FF2B5EF4-FFF2-40B4-BE49-F238E27FC236}">
                <a16:creationId xmlns:a16="http://schemas.microsoft.com/office/drawing/2014/main" id="{32F4C8D8-FBDE-3109-3621-EFA1DFD88557}"/>
              </a:ext>
            </a:extLst>
          </p:cNvPr>
          <p:cNvSpPr txBox="1"/>
          <p:nvPr/>
        </p:nvSpPr>
        <p:spPr>
          <a:xfrm>
            <a:off x="3479800" y="5999595"/>
            <a:ext cx="6231466" cy="369332"/>
          </a:xfrm>
          <a:prstGeom prst="rect">
            <a:avLst/>
          </a:prstGeom>
          <a:noFill/>
        </p:spPr>
        <p:txBody>
          <a:bodyPr wrap="square">
            <a:spAutoFit/>
          </a:bodyPr>
          <a:lstStyle/>
          <a:p>
            <a:r>
              <a:rPr lang="en-GB" dirty="0">
                <a:solidFill>
                  <a:srgbClr val="DFFFCF"/>
                </a:solidFill>
                <a:hlinkClick r:id="rId6">
                  <a:extLst>
                    <a:ext uri="{A12FA001-AC4F-418D-AE19-62706E023703}">
                      <ahyp:hlinkClr xmlns:ahyp="http://schemas.microsoft.com/office/drawing/2018/hyperlinkcolor" val="tx"/>
                    </a:ext>
                  </a:extLst>
                </a:hlinkClick>
              </a:rPr>
              <a:t>Global Conservation Programmes | Chester Zoo</a:t>
            </a:r>
            <a:endParaRPr lang="en-GB" dirty="0">
              <a:solidFill>
                <a:srgbClr val="DFFFCF"/>
              </a:solidFill>
            </a:endParaRPr>
          </a:p>
        </p:txBody>
      </p:sp>
    </p:spTree>
    <p:extLst>
      <p:ext uri="{BB962C8B-B14F-4D97-AF65-F5344CB8AC3E}">
        <p14:creationId xmlns:p14="http://schemas.microsoft.com/office/powerpoint/2010/main" val="1280080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0C66C-6A94-9381-EE6F-F76291809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3E540B-FC9C-C031-CB94-5C1428349EB5}"/>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4F4364A6-883D-B495-F097-73C73DF39C1C}"/>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C94D0F23-1296-39B4-1C15-525289D26D09}"/>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C96CDEF6-D153-41D1-3571-45DB103EEA35}"/>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CF3C571D-3B55-D70B-797A-5C0D6F1397CC}"/>
              </a:ext>
            </a:extLst>
          </p:cNvPr>
          <p:cNvSpPr txBox="1"/>
          <p:nvPr/>
        </p:nvSpPr>
        <p:spPr>
          <a:xfrm>
            <a:off x="733284" y="489073"/>
            <a:ext cx="7445516" cy="6924973"/>
          </a:xfrm>
          <a:prstGeom prst="rect">
            <a:avLst/>
          </a:prstGeom>
          <a:noFill/>
        </p:spPr>
        <p:txBody>
          <a:bodyPr wrap="square" rtlCol="0">
            <a:spAutoFit/>
          </a:bodyPr>
          <a:lstStyle/>
          <a:p>
            <a:pPr algn="l" rtl="0" fontAlgn="base"/>
            <a:r>
              <a:rPr lang="en-GB" sz="7200" b="1" i="0" u="none" strike="noStrike" dirty="0">
                <a:solidFill>
                  <a:srgbClr val="C2C698"/>
                </a:solidFill>
                <a:effectLst/>
                <a:latin typeface="CZoo Sharp Grotesk" panose="020B0803050702030204" pitchFamily="34" charset="0"/>
                <a:ea typeface="CZoo Sharp Grotesk" panose="020B0803050702030204" pitchFamily="34" charset="0"/>
              </a:rPr>
              <a:t>What does endangered mean?</a:t>
            </a:r>
            <a:r>
              <a:rPr lang="en-US" sz="6000" b="0" i="0" dirty="0">
                <a:solidFill>
                  <a:srgbClr val="C2C698"/>
                </a:solidFill>
                <a:effectLst/>
                <a:latin typeface="CZoo Sharp Grotesk" panose="020B0803050702030204" pitchFamily="34" charset="0"/>
                <a:ea typeface="CZoo Sharp Grotesk" panose="020B0803050702030204" pitchFamily="34" charset="0"/>
              </a:rPr>
              <a:t>​</a:t>
            </a:r>
          </a:p>
          <a:p>
            <a:pPr algn="l" rtl="0" fontAlgn="base"/>
            <a:endParaRPr lang="en-US" sz="6000" b="0" i="0" dirty="0">
              <a:solidFill>
                <a:srgbClr val="C2C698"/>
              </a:solidFill>
              <a:effectLst/>
              <a:latin typeface="CZoo Sharp Grotesk" panose="020B0803050702030204" pitchFamily="34" charset="0"/>
              <a:ea typeface="CZoo Sharp Grotesk" panose="020B0803050702030204" pitchFamily="34" charset="0"/>
            </a:endParaRPr>
          </a:p>
          <a:p>
            <a:pPr algn="l" rtl="0" fontAlgn="base"/>
            <a:endParaRPr lang="en-US" sz="6000" b="0" i="0" dirty="0">
              <a:solidFill>
                <a:srgbClr val="C2C698"/>
              </a:solidFill>
              <a:effectLst/>
              <a:latin typeface="CZoo Sharp Grotesk" panose="020B0803050702030204" pitchFamily="34" charset="0"/>
              <a:ea typeface="CZoo Sharp Grotesk" panose="020B0803050702030204" pitchFamily="34" charset="0"/>
            </a:endParaRPr>
          </a:p>
          <a:p>
            <a:r>
              <a:rPr lang="en-GB" b="1" dirty="0">
                <a:solidFill>
                  <a:srgbClr val="C2C698"/>
                </a:solidFill>
                <a:latin typeface="Prodigy Sans" panose="00000500000000000000" pitchFamily="50" charset="0"/>
              </a:rPr>
              <a:t>Endangered is a term we use to describe when an animal is in danger of becoming extinct. The </a:t>
            </a:r>
            <a:r>
              <a:rPr lang="en-GB" b="1" u="sng" dirty="0">
                <a:solidFill>
                  <a:srgbClr val="C2C698"/>
                </a:solidFill>
                <a:latin typeface="Prodigy Sans" panose="00000500000000000000" pitchFamily="50" charset="0"/>
                <a:hlinkClick r:id="rId5">
                  <a:extLst>
                    <a:ext uri="{A12FA001-AC4F-418D-AE19-62706E023703}">
                      <ahyp:hlinkClr xmlns:ahyp="http://schemas.microsoft.com/office/drawing/2018/hyperlinkcolor" val="tx"/>
                    </a:ext>
                  </a:extLst>
                </a:hlinkClick>
              </a:rPr>
              <a:t>IUCN Red List</a:t>
            </a:r>
            <a:r>
              <a:rPr lang="en-GB" b="1" dirty="0">
                <a:solidFill>
                  <a:srgbClr val="C2C698"/>
                </a:solidFill>
                <a:latin typeface="Prodigy Sans" panose="00000500000000000000" pitchFamily="50" charset="0"/>
              </a:rPr>
              <a:t> of Threatened Species collects data about species all over the world to assess the risk of extinction for each. Some animals are more or less threatened than others. </a:t>
            </a:r>
          </a:p>
          <a:p>
            <a:endParaRPr lang="en-GB" dirty="0">
              <a:solidFill>
                <a:srgbClr val="C2C698"/>
              </a:solidFill>
              <a:latin typeface="Prodigy Sans" panose="00000500000000000000" pitchFamily="50" charset="0"/>
            </a:endParaRPr>
          </a:p>
          <a:p>
            <a:r>
              <a:rPr lang="en-GB" dirty="0">
                <a:solidFill>
                  <a:srgbClr val="C2C698"/>
                </a:solidFill>
                <a:latin typeface="Prodigy Sans" panose="00000500000000000000" pitchFamily="50" charset="0"/>
              </a:rPr>
              <a:t>Can you think of any endangered species?  </a:t>
            </a:r>
            <a:endParaRPr lang="en-US" sz="6000" dirty="0">
              <a:solidFill>
                <a:srgbClr val="C2C698"/>
              </a:solidFill>
              <a:latin typeface="Prodigy Sans" panose="00000500000000000000" pitchFamily="50" charset="0"/>
              <a:ea typeface="CZoo Sharp Grotesk" panose="020B0803050702030204" pitchFamily="34" charset="0"/>
            </a:endParaRPr>
          </a:p>
          <a:p>
            <a:pPr fontAlgn="base"/>
            <a:endParaRPr lang="en-GB" dirty="0">
              <a:solidFill>
                <a:srgbClr val="C2C698"/>
              </a:solidFill>
            </a:endParaRPr>
          </a:p>
          <a:p>
            <a:pPr algn="l" rtl="0" fontAlgn="base"/>
            <a:r>
              <a:rPr lang="en-GB" sz="1800" b="0" i="0" dirty="0">
                <a:solidFill>
                  <a:srgbClr val="C2C698"/>
                </a:solidFill>
                <a:effectLst/>
                <a:latin typeface="Arial Nova" panose="020B0504020202020204" pitchFamily="34" charset="0"/>
              </a:rPr>
              <a:t>​</a:t>
            </a:r>
            <a:endParaRPr lang="en-GB" b="0" i="0" dirty="0">
              <a:solidFill>
                <a:srgbClr val="C2C698"/>
              </a:solidFill>
              <a:effectLst/>
              <a:latin typeface="Segoe UI" panose="020B0502040204020203" pitchFamily="34" charset="0"/>
            </a:endParaRPr>
          </a:p>
          <a:p>
            <a:endParaRPr lang="en-US" dirty="0">
              <a:solidFill>
                <a:srgbClr val="C2C698"/>
              </a:solidFill>
            </a:endParaRPr>
          </a:p>
        </p:txBody>
      </p:sp>
      <p:pic>
        <p:nvPicPr>
          <p:cNvPr id="8" name="Picture 7">
            <a:extLst>
              <a:ext uri="{FF2B5EF4-FFF2-40B4-BE49-F238E27FC236}">
                <a16:creationId xmlns:a16="http://schemas.microsoft.com/office/drawing/2014/main" id="{69FA277B-130C-074B-F5D9-F26B350D91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8200" y="2925604"/>
            <a:ext cx="6096000" cy="1348740"/>
          </a:xfrm>
          <a:prstGeom prst="rect">
            <a:avLst/>
          </a:prstGeom>
        </p:spPr>
      </p:pic>
    </p:spTree>
    <p:extLst>
      <p:ext uri="{BB962C8B-B14F-4D97-AF65-F5344CB8AC3E}">
        <p14:creationId xmlns:p14="http://schemas.microsoft.com/office/powerpoint/2010/main" val="3679056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mall furry animal on a log&#10;&#10;AI-generated content may be incorrect.">
            <a:extLst>
              <a:ext uri="{FF2B5EF4-FFF2-40B4-BE49-F238E27FC236}">
                <a16:creationId xmlns:a16="http://schemas.microsoft.com/office/drawing/2014/main" id="{E1E9C784-9974-FE73-8214-77AC15791B0D}"/>
              </a:ext>
            </a:extLst>
          </p:cNvPr>
          <p:cNvPicPr>
            <a:picLocks noChangeAspect="1"/>
          </p:cNvPicPr>
          <p:nvPr/>
        </p:nvPicPr>
        <p:blipFill>
          <a:blip r:embed="rId3">
            <a:extLst>
              <a:ext uri="{28A0092B-C50C-407E-A947-70E740481C1C}">
                <a14:useLocalDpi xmlns:a14="http://schemas.microsoft.com/office/drawing/2010/main" val="0"/>
              </a:ext>
            </a:extLst>
          </a:blip>
          <a:srcRect t="21474" b="15683"/>
          <a:stretch/>
        </p:blipFill>
        <p:spPr>
          <a:xfrm>
            <a:off x="0" y="0"/>
            <a:ext cx="12192000" cy="5106210"/>
          </a:xfrm>
          <a:prstGeom prst="rect">
            <a:avLst/>
          </a:prstGeom>
        </p:spPr>
      </p:pic>
      <p:pic>
        <p:nvPicPr>
          <p:cNvPr id="60" name="Picture 59" descr="A leopard walking on grass&#10;&#10;AI-generated content may be incorrect.">
            <a:extLst>
              <a:ext uri="{FF2B5EF4-FFF2-40B4-BE49-F238E27FC236}">
                <a16:creationId xmlns:a16="http://schemas.microsoft.com/office/drawing/2014/main" id="{29C3D9C7-41F9-14E5-9CF1-4236EFE41939}"/>
              </a:ext>
            </a:extLst>
          </p:cNvPr>
          <p:cNvPicPr>
            <a:picLocks noChangeAspect="1"/>
          </p:cNvPicPr>
          <p:nvPr/>
        </p:nvPicPr>
        <p:blipFill>
          <a:blip r:embed="rId4">
            <a:extLst>
              <a:ext uri="{28A0092B-C50C-407E-A947-70E740481C1C}">
                <a14:useLocalDpi xmlns:a14="http://schemas.microsoft.com/office/drawing/2010/main" val="0"/>
              </a:ext>
            </a:extLst>
          </a:blip>
          <a:srcRect l="-81" t="21734" r="81" b="11141"/>
          <a:stretch/>
        </p:blipFill>
        <p:spPr>
          <a:xfrm>
            <a:off x="-12711" y="-1565"/>
            <a:ext cx="12194886" cy="5572840"/>
          </a:xfrm>
          <a:prstGeom prst="rect">
            <a:avLst/>
          </a:prstGeom>
        </p:spPr>
      </p:pic>
      <p:pic>
        <p:nvPicPr>
          <p:cNvPr id="62" name="Picture 61">
            <a:extLst>
              <a:ext uri="{FF2B5EF4-FFF2-40B4-BE49-F238E27FC236}">
                <a16:creationId xmlns:a16="http://schemas.microsoft.com/office/drawing/2014/main" id="{10087076-7635-798D-851B-C1A8B0DB2EFB}"/>
              </a:ext>
            </a:extLst>
          </p:cNvPr>
          <p:cNvPicPr>
            <a:picLocks noChangeAspect="1"/>
          </p:cNvPicPr>
          <p:nvPr/>
        </p:nvPicPr>
        <p:blipFill>
          <a:blip r:embed="rId5">
            <a:extLst>
              <a:ext uri="{28A0092B-C50C-407E-A947-70E740481C1C}">
                <a14:useLocalDpi xmlns:a14="http://schemas.microsoft.com/office/drawing/2010/main" val="0"/>
              </a:ext>
            </a:extLst>
          </a:blip>
          <a:srcRect t="13531" b="13531"/>
          <a:stretch/>
        </p:blipFill>
        <p:spPr>
          <a:xfrm>
            <a:off x="-23103" y="0"/>
            <a:ext cx="12215670" cy="5199504"/>
          </a:xfrm>
          <a:prstGeom prst="rect">
            <a:avLst/>
          </a:prstGeom>
          <a:blipFill>
            <a:blip r:embed="rId5"/>
            <a:stretch>
              <a:fillRect/>
            </a:stretch>
          </a:blipFill>
        </p:spPr>
      </p:pic>
      <p:pic>
        <p:nvPicPr>
          <p:cNvPr id="64" name="Picture 63" descr="A lizard walking on the ground&#10;&#10;AI-generated content may be incorrect.">
            <a:extLst>
              <a:ext uri="{FF2B5EF4-FFF2-40B4-BE49-F238E27FC236}">
                <a16:creationId xmlns:a16="http://schemas.microsoft.com/office/drawing/2014/main" id="{F6FEA5CF-F0BC-6C9D-8FE8-D911E641C21B}"/>
              </a:ext>
            </a:extLst>
          </p:cNvPr>
          <p:cNvPicPr>
            <a:picLocks noChangeAspect="1"/>
          </p:cNvPicPr>
          <p:nvPr/>
        </p:nvPicPr>
        <p:blipFill>
          <a:blip r:embed="rId6">
            <a:extLst>
              <a:ext uri="{28A0092B-C50C-407E-A947-70E740481C1C}">
                <a14:useLocalDpi xmlns:a14="http://schemas.microsoft.com/office/drawing/2010/main" val="0"/>
              </a:ext>
            </a:extLst>
          </a:blip>
          <a:srcRect t="17667" b="13625"/>
          <a:stretch/>
        </p:blipFill>
        <p:spPr>
          <a:xfrm>
            <a:off x="0" y="-14502"/>
            <a:ext cx="12192000" cy="5414209"/>
          </a:xfrm>
          <a:prstGeom prst="rect">
            <a:avLst/>
          </a:prstGeom>
        </p:spPr>
      </p:pic>
      <p:pic>
        <p:nvPicPr>
          <p:cNvPr id="66" name="Picture 65" descr="A monkey in the bushes&#10;&#10;AI-generated content may be incorrect.">
            <a:extLst>
              <a:ext uri="{FF2B5EF4-FFF2-40B4-BE49-F238E27FC236}">
                <a16:creationId xmlns:a16="http://schemas.microsoft.com/office/drawing/2014/main" id="{5C610F69-5DF1-99D2-04AB-FEBC4B450DF8}"/>
              </a:ext>
            </a:extLst>
          </p:cNvPr>
          <p:cNvPicPr>
            <a:picLocks noChangeAspect="1"/>
          </p:cNvPicPr>
          <p:nvPr/>
        </p:nvPicPr>
        <p:blipFill>
          <a:blip r:embed="rId7">
            <a:extLst>
              <a:ext uri="{28A0092B-C50C-407E-A947-70E740481C1C}">
                <a14:useLocalDpi xmlns:a14="http://schemas.microsoft.com/office/drawing/2010/main" val="0"/>
              </a:ext>
            </a:extLst>
          </a:blip>
          <a:srcRect t="18935" b="15190"/>
          <a:stretch/>
        </p:blipFill>
        <p:spPr>
          <a:xfrm>
            <a:off x="-23387" y="0"/>
            <a:ext cx="12208164" cy="5288385"/>
          </a:xfrm>
          <a:prstGeom prst="rect">
            <a:avLst/>
          </a:prstGeom>
        </p:spPr>
      </p:pic>
      <p:pic>
        <p:nvPicPr>
          <p:cNvPr id="68" name="Picture 67" descr="A close-up of birds on the ground&#10;&#10;AI-generated content may be incorrect.">
            <a:extLst>
              <a:ext uri="{FF2B5EF4-FFF2-40B4-BE49-F238E27FC236}">
                <a16:creationId xmlns:a16="http://schemas.microsoft.com/office/drawing/2014/main" id="{D24AB55B-35CB-4389-54B1-610AF2894FBF}"/>
              </a:ext>
            </a:extLst>
          </p:cNvPr>
          <p:cNvPicPr>
            <a:picLocks noChangeAspect="1"/>
          </p:cNvPicPr>
          <p:nvPr/>
        </p:nvPicPr>
        <p:blipFill>
          <a:blip r:embed="rId8">
            <a:extLst>
              <a:ext uri="{28A0092B-C50C-407E-A947-70E740481C1C}">
                <a14:useLocalDpi xmlns:a14="http://schemas.microsoft.com/office/drawing/2010/main" val="0"/>
              </a:ext>
            </a:extLst>
          </a:blip>
          <a:srcRect l="-93" t="24890" r="93" b="6550"/>
          <a:stretch/>
        </p:blipFill>
        <p:spPr>
          <a:xfrm>
            <a:off x="-36771" y="-2690"/>
            <a:ext cx="12238362" cy="5286323"/>
          </a:xfrm>
          <a:prstGeom prst="rect">
            <a:avLst/>
          </a:prstGeom>
        </p:spPr>
      </p:pic>
      <p:sp>
        <p:nvSpPr>
          <p:cNvPr id="69" name="Rectangle 68">
            <a:extLst>
              <a:ext uri="{FF2B5EF4-FFF2-40B4-BE49-F238E27FC236}">
                <a16:creationId xmlns:a16="http://schemas.microsoft.com/office/drawing/2014/main" id="{84420323-7668-699A-076D-078B2A9BBA06}"/>
              </a:ext>
            </a:extLst>
          </p:cNvPr>
          <p:cNvSpPr/>
          <p:nvPr/>
        </p:nvSpPr>
        <p:spPr>
          <a:xfrm>
            <a:off x="-38486" y="-9936"/>
            <a:ext cx="12238362" cy="546455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8" name="Group 57">
            <a:extLst>
              <a:ext uri="{FF2B5EF4-FFF2-40B4-BE49-F238E27FC236}">
                <a16:creationId xmlns:a16="http://schemas.microsoft.com/office/drawing/2014/main" id="{6A34CACE-3237-ED7A-AA8B-6DADD3784A86}"/>
              </a:ext>
            </a:extLst>
          </p:cNvPr>
          <p:cNvGrpSpPr/>
          <p:nvPr/>
        </p:nvGrpSpPr>
        <p:grpSpPr>
          <a:xfrm>
            <a:off x="-77296" y="4351774"/>
            <a:ext cx="12323908" cy="2506226"/>
            <a:chOff x="-77296" y="4351774"/>
            <a:chExt cx="12323908" cy="2506226"/>
          </a:xfrm>
        </p:grpSpPr>
        <p:grpSp>
          <p:nvGrpSpPr>
            <p:cNvPr id="52" name="Group 51">
              <a:extLst>
                <a:ext uri="{FF2B5EF4-FFF2-40B4-BE49-F238E27FC236}">
                  <a16:creationId xmlns:a16="http://schemas.microsoft.com/office/drawing/2014/main" id="{30A2DD61-2173-2C90-3A5B-AAEB9ED59B06}"/>
                </a:ext>
              </a:extLst>
            </p:cNvPr>
            <p:cNvGrpSpPr/>
            <p:nvPr/>
          </p:nvGrpSpPr>
          <p:grpSpPr>
            <a:xfrm>
              <a:off x="-77296" y="4351774"/>
              <a:ext cx="12323908" cy="2506226"/>
              <a:chOff x="-77296" y="4351774"/>
              <a:chExt cx="12323908" cy="2506226"/>
            </a:xfrm>
          </p:grpSpPr>
          <p:sp>
            <p:nvSpPr>
              <p:cNvPr id="15" name="Rectangle 14">
                <a:extLst>
                  <a:ext uri="{FF2B5EF4-FFF2-40B4-BE49-F238E27FC236}">
                    <a16:creationId xmlns:a16="http://schemas.microsoft.com/office/drawing/2014/main" id="{32FE5064-81AF-472D-B35B-054666DEFF5F}"/>
                  </a:ext>
                </a:extLst>
              </p:cNvPr>
              <p:cNvSpPr/>
              <p:nvPr/>
            </p:nvSpPr>
            <p:spPr>
              <a:xfrm>
                <a:off x="0" y="5039139"/>
                <a:ext cx="12192000" cy="1818861"/>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3" name="Group 52">
                <a:extLst>
                  <a:ext uri="{FF2B5EF4-FFF2-40B4-BE49-F238E27FC236}">
                    <a16:creationId xmlns:a16="http://schemas.microsoft.com/office/drawing/2014/main" id="{58EF1E3A-A4AC-89A4-0B8F-DCBB74FFA75F}"/>
                  </a:ext>
                </a:extLst>
              </p:cNvPr>
              <p:cNvGrpSpPr/>
              <p:nvPr/>
            </p:nvGrpSpPr>
            <p:grpSpPr>
              <a:xfrm>
                <a:off x="1659812" y="4450440"/>
                <a:ext cx="2173920" cy="1727939"/>
                <a:chOff x="539390" y="513928"/>
                <a:chExt cx="6961513" cy="5923550"/>
              </a:xfrm>
              <a:solidFill>
                <a:schemeClr val="bg1"/>
              </a:solidFill>
            </p:grpSpPr>
            <p:sp>
              <p:nvSpPr>
                <p:cNvPr id="54" name="Rectangle: Rounded Corners 5">
                  <a:extLst>
                    <a:ext uri="{FF2B5EF4-FFF2-40B4-BE49-F238E27FC236}">
                      <a16:creationId xmlns:a16="http://schemas.microsoft.com/office/drawing/2014/main" id="{3A6C03FD-143A-D753-D5A7-A5BDD8397531}"/>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Rounded Corners 54">
                  <a:extLst>
                    <a:ext uri="{FF2B5EF4-FFF2-40B4-BE49-F238E27FC236}">
                      <a16:creationId xmlns:a16="http://schemas.microsoft.com/office/drawing/2014/main" id="{C159A464-981A-EEF6-074B-96BCECD798D6}"/>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Rounded Corners 55">
                  <a:extLst>
                    <a:ext uri="{FF2B5EF4-FFF2-40B4-BE49-F238E27FC236}">
                      <a16:creationId xmlns:a16="http://schemas.microsoft.com/office/drawing/2014/main" id="{039C107D-0B02-FB5C-3E9E-0FBDD41B6B7A}"/>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Rounded Corners 56">
                  <a:extLst>
                    <a:ext uri="{FF2B5EF4-FFF2-40B4-BE49-F238E27FC236}">
                      <a16:creationId xmlns:a16="http://schemas.microsoft.com/office/drawing/2014/main" id="{4DA71150-4F56-B47C-722D-040587CAFDDA}"/>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 name="Group 16">
                <a:extLst>
                  <a:ext uri="{FF2B5EF4-FFF2-40B4-BE49-F238E27FC236}">
                    <a16:creationId xmlns:a16="http://schemas.microsoft.com/office/drawing/2014/main" id="{D2926659-CB82-283A-180A-E56690C22970}"/>
                  </a:ext>
                </a:extLst>
              </p:cNvPr>
              <p:cNvGrpSpPr/>
              <p:nvPr/>
            </p:nvGrpSpPr>
            <p:grpSpPr>
              <a:xfrm>
                <a:off x="8227845" y="4351774"/>
                <a:ext cx="2173920" cy="1727939"/>
                <a:chOff x="539390" y="513928"/>
                <a:chExt cx="6961513" cy="5923550"/>
              </a:xfrm>
              <a:solidFill>
                <a:schemeClr val="bg1"/>
              </a:solidFill>
            </p:grpSpPr>
            <p:sp>
              <p:nvSpPr>
                <p:cNvPr id="18" name="Rectangle: Rounded Corners 5">
                  <a:extLst>
                    <a:ext uri="{FF2B5EF4-FFF2-40B4-BE49-F238E27FC236}">
                      <a16:creationId xmlns:a16="http://schemas.microsoft.com/office/drawing/2014/main" id="{4DACDED7-B86B-6286-329A-6E10786DE840}"/>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24743F57-126E-3879-3373-01524C363D49}"/>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B4B1DE62-6134-5CFD-BFAA-558969F5A8D7}"/>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Rounded Corners 20">
                  <a:extLst>
                    <a:ext uri="{FF2B5EF4-FFF2-40B4-BE49-F238E27FC236}">
                      <a16:creationId xmlns:a16="http://schemas.microsoft.com/office/drawing/2014/main" id="{F5A95037-96B7-D6B2-49A6-F37A4E415C69}"/>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 name="Group 21">
                <a:extLst>
                  <a:ext uri="{FF2B5EF4-FFF2-40B4-BE49-F238E27FC236}">
                    <a16:creationId xmlns:a16="http://schemas.microsoft.com/office/drawing/2014/main" id="{C97BF530-03EB-78D2-B449-D99F61746D2B}"/>
                  </a:ext>
                </a:extLst>
              </p:cNvPr>
              <p:cNvGrpSpPr/>
              <p:nvPr/>
            </p:nvGrpSpPr>
            <p:grpSpPr>
              <a:xfrm rot="1031652">
                <a:off x="-77296" y="4519279"/>
                <a:ext cx="2173920" cy="1727939"/>
                <a:chOff x="539390" y="513928"/>
                <a:chExt cx="6961513" cy="5923550"/>
              </a:xfrm>
              <a:solidFill>
                <a:schemeClr val="bg1"/>
              </a:solidFill>
            </p:grpSpPr>
            <p:sp>
              <p:nvSpPr>
                <p:cNvPr id="23" name="Rectangle: Rounded Corners 5">
                  <a:extLst>
                    <a:ext uri="{FF2B5EF4-FFF2-40B4-BE49-F238E27FC236}">
                      <a16:creationId xmlns:a16="http://schemas.microsoft.com/office/drawing/2014/main" id="{C71E92BD-F16E-8919-2A84-1EA4FC587779}"/>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3F17D3DD-3A44-46C2-CADB-63618BD64159}"/>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CE668B87-BDFA-5F6A-461C-179D2091D0F9}"/>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25">
                  <a:extLst>
                    <a:ext uri="{FF2B5EF4-FFF2-40B4-BE49-F238E27FC236}">
                      <a16:creationId xmlns:a16="http://schemas.microsoft.com/office/drawing/2014/main" id="{944BC001-0B1C-F703-C25B-89803FF45652}"/>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C07DB602-0AE5-9672-5F5E-A00D1114B827}"/>
                  </a:ext>
                </a:extLst>
              </p:cNvPr>
              <p:cNvGrpSpPr/>
              <p:nvPr/>
            </p:nvGrpSpPr>
            <p:grpSpPr>
              <a:xfrm rot="20383596">
                <a:off x="10072692" y="4478877"/>
                <a:ext cx="2173920" cy="1727939"/>
                <a:chOff x="539390" y="513928"/>
                <a:chExt cx="6961513" cy="5923550"/>
              </a:xfrm>
              <a:solidFill>
                <a:schemeClr val="bg1"/>
              </a:solidFill>
            </p:grpSpPr>
            <p:sp>
              <p:nvSpPr>
                <p:cNvPr id="28" name="Rectangle: Rounded Corners 5">
                  <a:extLst>
                    <a:ext uri="{FF2B5EF4-FFF2-40B4-BE49-F238E27FC236}">
                      <a16:creationId xmlns:a16="http://schemas.microsoft.com/office/drawing/2014/main" id="{E611F1F7-448A-7515-2807-75A41C0B8798}"/>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D56A531E-E4B6-9B92-89E3-1DD46936071D}"/>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Rounded Corners 29">
                  <a:extLst>
                    <a:ext uri="{FF2B5EF4-FFF2-40B4-BE49-F238E27FC236}">
                      <a16:creationId xmlns:a16="http://schemas.microsoft.com/office/drawing/2014/main" id="{4495AFBA-821A-BD7F-C19C-4EB04AEFBF13}"/>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7457E69D-6EB3-FED3-8FE2-CA02E7B38177}"/>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31">
                <a:extLst>
                  <a:ext uri="{FF2B5EF4-FFF2-40B4-BE49-F238E27FC236}">
                    <a16:creationId xmlns:a16="http://schemas.microsoft.com/office/drawing/2014/main" id="{D286B391-5705-2662-416B-9D79A3FA0CC3}"/>
                  </a:ext>
                </a:extLst>
              </p:cNvPr>
              <p:cNvGrpSpPr/>
              <p:nvPr/>
            </p:nvGrpSpPr>
            <p:grpSpPr>
              <a:xfrm rot="20446086">
                <a:off x="6548793" y="4510641"/>
                <a:ext cx="2173920" cy="1727939"/>
                <a:chOff x="539390" y="513928"/>
                <a:chExt cx="6961513" cy="5923550"/>
              </a:xfrm>
              <a:solidFill>
                <a:schemeClr val="bg1"/>
              </a:solidFill>
            </p:grpSpPr>
            <p:sp>
              <p:nvSpPr>
                <p:cNvPr id="33" name="Rectangle: Rounded Corners 5">
                  <a:extLst>
                    <a:ext uri="{FF2B5EF4-FFF2-40B4-BE49-F238E27FC236}">
                      <a16:creationId xmlns:a16="http://schemas.microsoft.com/office/drawing/2014/main" id="{C7CE7784-F0BD-D7E4-8110-0205DEFBFDB8}"/>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706107EA-D0B0-9935-4755-C24CD53A1524}"/>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696C5834-FBFF-694E-6D89-47C89396ACEA}"/>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49227ADA-B7BE-2AC8-3718-F99107B30738}"/>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 name="Group 41">
                <a:extLst>
                  <a:ext uri="{FF2B5EF4-FFF2-40B4-BE49-F238E27FC236}">
                    <a16:creationId xmlns:a16="http://schemas.microsoft.com/office/drawing/2014/main" id="{C9970F52-34F5-457E-11A4-0C55A74A9D9D}"/>
                  </a:ext>
                </a:extLst>
              </p:cNvPr>
              <p:cNvGrpSpPr/>
              <p:nvPr/>
            </p:nvGrpSpPr>
            <p:grpSpPr>
              <a:xfrm>
                <a:off x="3838306" y="4620374"/>
                <a:ext cx="2173920" cy="1727939"/>
                <a:chOff x="539390" y="513928"/>
                <a:chExt cx="6961513" cy="5923550"/>
              </a:xfrm>
              <a:solidFill>
                <a:schemeClr val="bg1"/>
              </a:solidFill>
            </p:grpSpPr>
            <p:sp>
              <p:nvSpPr>
                <p:cNvPr id="43" name="Rectangle: Rounded Corners 5">
                  <a:extLst>
                    <a:ext uri="{FF2B5EF4-FFF2-40B4-BE49-F238E27FC236}">
                      <a16:creationId xmlns:a16="http://schemas.microsoft.com/office/drawing/2014/main" id="{2A0B9755-4B2B-36B3-4ABF-27240D5AFCE1}"/>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Rounded Corners 43">
                  <a:extLst>
                    <a:ext uri="{FF2B5EF4-FFF2-40B4-BE49-F238E27FC236}">
                      <a16:creationId xmlns:a16="http://schemas.microsoft.com/office/drawing/2014/main" id="{62C314A5-DFD4-1766-8512-8ED2408EC577}"/>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Rounded Corners 44">
                  <a:extLst>
                    <a:ext uri="{FF2B5EF4-FFF2-40B4-BE49-F238E27FC236}">
                      <a16:creationId xmlns:a16="http://schemas.microsoft.com/office/drawing/2014/main" id="{154BC948-131E-3D6D-377A-5AE1CAD2BE92}"/>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45">
                  <a:extLst>
                    <a:ext uri="{FF2B5EF4-FFF2-40B4-BE49-F238E27FC236}">
                      <a16:creationId xmlns:a16="http://schemas.microsoft.com/office/drawing/2014/main" id="{9A46D73C-01A8-778E-301D-E22232240D83}"/>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7" name="Group 46">
                <a:extLst>
                  <a:ext uri="{FF2B5EF4-FFF2-40B4-BE49-F238E27FC236}">
                    <a16:creationId xmlns:a16="http://schemas.microsoft.com/office/drawing/2014/main" id="{3472483E-B85A-8FEC-F5E9-C2400F55C2FC}"/>
                  </a:ext>
                </a:extLst>
              </p:cNvPr>
              <p:cNvGrpSpPr/>
              <p:nvPr/>
            </p:nvGrpSpPr>
            <p:grpSpPr>
              <a:xfrm rot="1888452">
                <a:off x="5474761" y="4556954"/>
                <a:ext cx="2173920" cy="1727939"/>
                <a:chOff x="539390" y="513928"/>
                <a:chExt cx="6961513" cy="5923550"/>
              </a:xfrm>
              <a:solidFill>
                <a:schemeClr val="bg1"/>
              </a:solidFill>
            </p:grpSpPr>
            <p:sp>
              <p:nvSpPr>
                <p:cNvPr id="48" name="Rectangle: Rounded Corners 5">
                  <a:extLst>
                    <a:ext uri="{FF2B5EF4-FFF2-40B4-BE49-F238E27FC236}">
                      <a16:creationId xmlns:a16="http://schemas.microsoft.com/office/drawing/2014/main" id="{919F2230-CAF9-EE2C-8B91-5652B2F76FA4}"/>
                    </a:ext>
                  </a:extLst>
                </p:cNvPr>
                <p:cNvSpPr/>
                <p:nvPr/>
              </p:nvSpPr>
              <p:spPr>
                <a:xfrm>
                  <a:off x="539390" y="51392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B4795F00-468D-01BD-2AC7-1C2822981F00}"/>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Rounded Corners 49">
                  <a:extLst>
                    <a:ext uri="{FF2B5EF4-FFF2-40B4-BE49-F238E27FC236}">
                      <a16:creationId xmlns:a16="http://schemas.microsoft.com/office/drawing/2014/main" id="{DF980FBF-10A0-10A4-5BE3-040561515B0D}"/>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Rounded Corners 50">
                  <a:extLst>
                    <a:ext uri="{FF2B5EF4-FFF2-40B4-BE49-F238E27FC236}">
                      <a16:creationId xmlns:a16="http://schemas.microsoft.com/office/drawing/2014/main" id="{04A84A98-FBFE-FFF4-85BD-E966CB4A74C8}"/>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37" name="Group 36">
              <a:extLst>
                <a:ext uri="{FF2B5EF4-FFF2-40B4-BE49-F238E27FC236}">
                  <a16:creationId xmlns:a16="http://schemas.microsoft.com/office/drawing/2014/main" id="{6220EF68-A08D-E275-F33A-70ED68D0E967}"/>
                </a:ext>
              </a:extLst>
            </p:cNvPr>
            <p:cNvGrpSpPr/>
            <p:nvPr/>
          </p:nvGrpSpPr>
          <p:grpSpPr>
            <a:xfrm rot="11981655">
              <a:off x="3159028" y="4902354"/>
              <a:ext cx="2173920" cy="1727939"/>
              <a:chOff x="659407" y="267698"/>
              <a:chExt cx="6961513" cy="5923550"/>
            </a:xfrm>
            <a:solidFill>
              <a:schemeClr val="bg1"/>
            </a:solidFill>
          </p:grpSpPr>
          <p:sp>
            <p:nvSpPr>
              <p:cNvPr id="38" name="Rectangle: Rounded Corners 5">
                <a:extLst>
                  <a:ext uri="{FF2B5EF4-FFF2-40B4-BE49-F238E27FC236}">
                    <a16:creationId xmlns:a16="http://schemas.microsoft.com/office/drawing/2014/main" id="{43457511-CD90-DB1D-9DA2-A7C9B21177FF}"/>
                  </a:ext>
                </a:extLst>
              </p:cNvPr>
              <p:cNvSpPr/>
              <p:nvPr/>
            </p:nvSpPr>
            <p:spPr>
              <a:xfrm>
                <a:off x="659407" y="267698"/>
                <a:ext cx="6961513" cy="5923550"/>
              </a:xfrm>
              <a:custGeom>
                <a:avLst/>
                <a:gdLst>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047156 w 7443019"/>
                  <a:gd name="connsiteY6" fmla="*/ 6282813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50194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1676421 w 7443019"/>
                  <a:gd name="connsiteY6" fmla="*/ 587969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2813"/>
                  <a:gd name="connsiteX1" fmla="*/ 1047156 w 7443019"/>
                  <a:gd name="connsiteY1" fmla="*/ 0 h 6282813"/>
                  <a:gd name="connsiteX2" fmla="*/ 6395863 w 7443019"/>
                  <a:gd name="connsiteY2" fmla="*/ 0 h 6282813"/>
                  <a:gd name="connsiteX3" fmla="*/ 7443019 w 7443019"/>
                  <a:gd name="connsiteY3" fmla="*/ 1047156 h 6282813"/>
                  <a:gd name="connsiteX4" fmla="*/ 7443019 w 7443019"/>
                  <a:gd name="connsiteY4" fmla="*/ 5235657 h 6282813"/>
                  <a:gd name="connsiteX5" fmla="*/ 6395863 w 7443019"/>
                  <a:gd name="connsiteY5" fmla="*/ 6282813 h 6282813"/>
                  <a:gd name="connsiteX6" fmla="*/ 791518 w 7443019"/>
                  <a:gd name="connsiteY6" fmla="*/ 6096001 h 6282813"/>
                  <a:gd name="connsiteX7" fmla="*/ 0 w 7443019"/>
                  <a:gd name="connsiteY7" fmla="*/ 5235657 h 6282813"/>
                  <a:gd name="connsiteX8" fmla="*/ 0 w 7443019"/>
                  <a:gd name="connsiteY8" fmla="*/ 1047156 h 6282813"/>
                  <a:gd name="connsiteX0" fmla="*/ 0 w 7443019"/>
                  <a:gd name="connsiteY0" fmla="*/ 1047156 h 6288518"/>
                  <a:gd name="connsiteX1" fmla="*/ 1047156 w 7443019"/>
                  <a:gd name="connsiteY1" fmla="*/ 0 h 6288518"/>
                  <a:gd name="connsiteX2" fmla="*/ 6395863 w 7443019"/>
                  <a:gd name="connsiteY2" fmla="*/ 0 h 6288518"/>
                  <a:gd name="connsiteX3" fmla="*/ 7443019 w 7443019"/>
                  <a:gd name="connsiteY3" fmla="*/ 1047156 h 6288518"/>
                  <a:gd name="connsiteX4" fmla="*/ 7443019 w 7443019"/>
                  <a:gd name="connsiteY4" fmla="*/ 5235657 h 6288518"/>
                  <a:gd name="connsiteX5" fmla="*/ 6395863 w 7443019"/>
                  <a:gd name="connsiteY5" fmla="*/ 6282813 h 6288518"/>
                  <a:gd name="connsiteX6" fmla="*/ 3401961 w 7443019"/>
                  <a:gd name="connsiteY6" fmla="*/ 5043948 h 6288518"/>
                  <a:gd name="connsiteX7" fmla="*/ 791518 w 7443019"/>
                  <a:gd name="connsiteY7" fmla="*/ 6096001 h 6288518"/>
                  <a:gd name="connsiteX8" fmla="*/ 0 w 7443019"/>
                  <a:gd name="connsiteY8" fmla="*/ 5235657 h 6288518"/>
                  <a:gd name="connsiteX9" fmla="*/ 0 w 7443019"/>
                  <a:gd name="connsiteY9" fmla="*/ 1047156 h 6288518"/>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91518 w 7443019"/>
                  <a:gd name="connsiteY7" fmla="*/ 60960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740718 w 7443019"/>
                  <a:gd name="connsiteY7" fmla="*/ 6057901 h 6291123"/>
                  <a:gd name="connsiteX8" fmla="*/ 0 w 7443019"/>
                  <a:gd name="connsiteY8" fmla="*/ 5235657 h 6291123"/>
                  <a:gd name="connsiteX9" fmla="*/ 0 w 7443019"/>
                  <a:gd name="connsiteY9" fmla="*/ 1047156 h 6291123"/>
                  <a:gd name="connsiteX0" fmla="*/ 0 w 7443019"/>
                  <a:gd name="connsiteY0" fmla="*/ 1047156 h 6291123"/>
                  <a:gd name="connsiteX1" fmla="*/ 1047156 w 7443019"/>
                  <a:gd name="connsiteY1" fmla="*/ 0 h 6291123"/>
                  <a:gd name="connsiteX2" fmla="*/ 6395863 w 7443019"/>
                  <a:gd name="connsiteY2" fmla="*/ 0 h 6291123"/>
                  <a:gd name="connsiteX3" fmla="*/ 7443019 w 7443019"/>
                  <a:gd name="connsiteY3" fmla="*/ 1047156 h 6291123"/>
                  <a:gd name="connsiteX4" fmla="*/ 7443019 w 7443019"/>
                  <a:gd name="connsiteY4" fmla="*/ 5235657 h 6291123"/>
                  <a:gd name="connsiteX5" fmla="*/ 6395863 w 7443019"/>
                  <a:gd name="connsiteY5" fmla="*/ 6282813 h 6291123"/>
                  <a:gd name="connsiteX6" fmla="*/ 3667432 w 7443019"/>
                  <a:gd name="connsiteY6" fmla="*/ 5476567 h 6291123"/>
                  <a:gd name="connsiteX7" fmla="*/ 842318 w 7443019"/>
                  <a:gd name="connsiteY7" fmla="*/ 6083301 h 6291123"/>
                  <a:gd name="connsiteX8" fmla="*/ 0 w 7443019"/>
                  <a:gd name="connsiteY8" fmla="*/ 5235657 h 6291123"/>
                  <a:gd name="connsiteX9" fmla="*/ 0 w 7443019"/>
                  <a:gd name="connsiteY9" fmla="*/ 1047156 h 6291123"/>
                  <a:gd name="connsiteX0" fmla="*/ 0 w 7443019"/>
                  <a:gd name="connsiteY0" fmla="*/ 1047156 h 6215650"/>
                  <a:gd name="connsiteX1" fmla="*/ 1047156 w 7443019"/>
                  <a:gd name="connsiteY1" fmla="*/ 0 h 6215650"/>
                  <a:gd name="connsiteX2" fmla="*/ 6395863 w 7443019"/>
                  <a:gd name="connsiteY2" fmla="*/ 0 h 6215650"/>
                  <a:gd name="connsiteX3" fmla="*/ 7443019 w 7443019"/>
                  <a:gd name="connsiteY3" fmla="*/ 1047156 h 6215650"/>
                  <a:gd name="connsiteX4" fmla="*/ 7443019 w 7443019"/>
                  <a:gd name="connsiteY4" fmla="*/ 5235657 h 6215650"/>
                  <a:gd name="connsiteX5" fmla="*/ 6503813 w 7443019"/>
                  <a:gd name="connsiteY5" fmla="*/ 6206613 h 6215650"/>
                  <a:gd name="connsiteX6" fmla="*/ 3667432 w 7443019"/>
                  <a:gd name="connsiteY6" fmla="*/ 5476567 h 6215650"/>
                  <a:gd name="connsiteX7" fmla="*/ 842318 w 7443019"/>
                  <a:gd name="connsiteY7" fmla="*/ 6083301 h 6215650"/>
                  <a:gd name="connsiteX8" fmla="*/ 0 w 7443019"/>
                  <a:gd name="connsiteY8" fmla="*/ 5235657 h 6215650"/>
                  <a:gd name="connsiteX9" fmla="*/ 0 w 7443019"/>
                  <a:gd name="connsiteY9" fmla="*/ 1047156 h 6215650"/>
                  <a:gd name="connsiteX0" fmla="*/ 0 w 7443019"/>
                  <a:gd name="connsiteY0" fmla="*/ 1047156 h 6165409"/>
                  <a:gd name="connsiteX1" fmla="*/ 1047156 w 7443019"/>
                  <a:gd name="connsiteY1" fmla="*/ 0 h 6165409"/>
                  <a:gd name="connsiteX2" fmla="*/ 6395863 w 7443019"/>
                  <a:gd name="connsiteY2" fmla="*/ 0 h 6165409"/>
                  <a:gd name="connsiteX3" fmla="*/ 7443019 w 7443019"/>
                  <a:gd name="connsiteY3" fmla="*/ 1047156 h 6165409"/>
                  <a:gd name="connsiteX4" fmla="*/ 7443019 w 7443019"/>
                  <a:gd name="connsiteY4" fmla="*/ 5235657 h 6165409"/>
                  <a:gd name="connsiteX5" fmla="*/ 6560963 w 7443019"/>
                  <a:gd name="connsiteY5" fmla="*/ 6155813 h 6165409"/>
                  <a:gd name="connsiteX6" fmla="*/ 3667432 w 7443019"/>
                  <a:gd name="connsiteY6" fmla="*/ 5476567 h 6165409"/>
                  <a:gd name="connsiteX7" fmla="*/ 842318 w 7443019"/>
                  <a:gd name="connsiteY7" fmla="*/ 6083301 h 6165409"/>
                  <a:gd name="connsiteX8" fmla="*/ 0 w 7443019"/>
                  <a:gd name="connsiteY8" fmla="*/ 5235657 h 6165409"/>
                  <a:gd name="connsiteX9" fmla="*/ 0 w 7443019"/>
                  <a:gd name="connsiteY9" fmla="*/ 1047156 h 6165409"/>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719713 w 7443019"/>
                  <a:gd name="connsiteY5" fmla="*/ 60478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931"/>
                  <a:gd name="connsiteX1" fmla="*/ 1047156 w 7443019"/>
                  <a:gd name="connsiteY1" fmla="*/ 0 h 6083931"/>
                  <a:gd name="connsiteX2" fmla="*/ 6395863 w 7443019"/>
                  <a:gd name="connsiteY2" fmla="*/ 0 h 6083931"/>
                  <a:gd name="connsiteX3" fmla="*/ 7443019 w 7443019"/>
                  <a:gd name="connsiteY3" fmla="*/ 1047156 h 6083931"/>
                  <a:gd name="connsiteX4" fmla="*/ 7443019 w 7443019"/>
                  <a:gd name="connsiteY4" fmla="*/ 5235657 h 6083931"/>
                  <a:gd name="connsiteX5" fmla="*/ 6478413 w 7443019"/>
                  <a:gd name="connsiteY5" fmla="*/ 6073263 h 6083931"/>
                  <a:gd name="connsiteX6" fmla="*/ 3667432 w 7443019"/>
                  <a:gd name="connsiteY6" fmla="*/ 5476567 h 6083931"/>
                  <a:gd name="connsiteX7" fmla="*/ 842318 w 7443019"/>
                  <a:gd name="connsiteY7" fmla="*/ 6083301 h 6083931"/>
                  <a:gd name="connsiteX8" fmla="*/ 0 w 7443019"/>
                  <a:gd name="connsiteY8" fmla="*/ 5235657 h 6083931"/>
                  <a:gd name="connsiteX9" fmla="*/ 0 w 7443019"/>
                  <a:gd name="connsiteY9" fmla="*/ 1047156 h 608393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7443019 w 7443019"/>
                  <a:gd name="connsiteY4" fmla="*/ 5235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5921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995219 w 7443019"/>
                  <a:gd name="connsiteY4" fmla="*/ 52293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13491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90469 w 7443019"/>
                  <a:gd name="connsiteY4" fmla="*/ 47276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6039669 w 7443019"/>
                  <a:gd name="connsiteY4" fmla="*/ 46895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80919 w 7443019"/>
                  <a:gd name="connsiteY4" fmla="*/ 4511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804719 w 7443019"/>
                  <a:gd name="connsiteY4" fmla="*/ 4384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14219 w 7443019"/>
                  <a:gd name="connsiteY4" fmla="*/ 42895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626919 w 7443019"/>
                  <a:gd name="connsiteY4" fmla="*/ 40672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506269 w 7443019"/>
                  <a:gd name="connsiteY4" fmla="*/ 399740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0 w 7443019"/>
                  <a:gd name="connsiteY8" fmla="*/ 523565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2171700 w 7443019"/>
                  <a:gd name="connsiteY8" fmla="*/ 37180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083301"/>
                  <a:gd name="connsiteX1" fmla="*/ 1047156 w 7443019"/>
                  <a:gd name="connsiteY1" fmla="*/ 0 h 6083301"/>
                  <a:gd name="connsiteX2" fmla="*/ 6395863 w 7443019"/>
                  <a:gd name="connsiteY2" fmla="*/ 0 h 6083301"/>
                  <a:gd name="connsiteX3" fmla="*/ 7443019 w 7443019"/>
                  <a:gd name="connsiteY3" fmla="*/ 1047156 h 6083301"/>
                  <a:gd name="connsiteX4" fmla="*/ 5474519 w 7443019"/>
                  <a:gd name="connsiteY4" fmla="*/ 3876757 h 6083301"/>
                  <a:gd name="connsiteX5" fmla="*/ 6478413 w 7443019"/>
                  <a:gd name="connsiteY5" fmla="*/ 6073263 h 6083301"/>
                  <a:gd name="connsiteX6" fmla="*/ 3667432 w 7443019"/>
                  <a:gd name="connsiteY6" fmla="*/ 5476567 h 6083301"/>
                  <a:gd name="connsiteX7" fmla="*/ 842318 w 7443019"/>
                  <a:gd name="connsiteY7" fmla="*/ 6083301 h 6083301"/>
                  <a:gd name="connsiteX8" fmla="*/ 1663700 w 7443019"/>
                  <a:gd name="connsiteY8" fmla="*/ 4035507 h 6083301"/>
                  <a:gd name="connsiteX9" fmla="*/ 0 w 7443019"/>
                  <a:gd name="connsiteY9" fmla="*/ 1047156 h 6083301"/>
                  <a:gd name="connsiteX0" fmla="*/ 0 w 7443019"/>
                  <a:gd name="connsiteY0" fmla="*/ 1047156 h 6102351"/>
                  <a:gd name="connsiteX1" fmla="*/ 1047156 w 7443019"/>
                  <a:gd name="connsiteY1" fmla="*/ 0 h 6102351"/>
                  <a:gd name="connsiteX2" fmla="*/ 6395863 w 7443019"/>
                  <a:gd name="connsiteY2" fmla="*/ 0 h 6102351"/>
                  <a:gd name="connsiteX3" fmla="*/ 7443019 w 7443019"/>
                  <a:gd name="connsiteY3" fmla="*/ 1047156 h 6102351"/>
                  <a:gd name="connsiteX4" fmla="*/ 5474519 w 7443019"/>
                  <a:gd name="connsiteY4" fmla="*/ 3876757 h 6102351"/>
                  <a:gd name="connsiteX5" fmla="*/ 6478413 w 7443019"/>
                  <a:gd name="connsiteY5" fmla="*/ 6073263 h 6102351"/>
                  <a:gd name="connsiteX6" fmla="*/ 3667432 w 7443019"/>
                  <a:gd name="connsiteY6" fmla="*/ 5476567 h 6102351"/>
                  <a:gd name="connsiteX7" fmla="*/ 791518 w 7443019"/>
                  <a:gd name="connsiteY7" fmla="*/ 6102351 h 6102351"/>
                  <a:gd name="connsiteX8" fmla="*/ 1663700 w 7443019"/>
                  <a:gd name="connsiteY8" fmla="*/ 4035507 h 6102351"/>
                  <a:gd name="connsiteX9" fmla="*/ 0 w 7443019"/>
                  <a:gd name="connsiteY9" fmla="*/ 1047156 h 61023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232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85168 w 7443019"/>
                  <a:gd name="connsiteY7" fmla="*/ 6064251 h 6073263"/>
                  <a:gd name="connsiteX8" fmla="*/ 1663700 w 7443019"/>
                  <a:gd name="connsiteY8" fmla="*/ 4035507 h 6073263"/>
                  <a:gd name="connsiteX9" fmla="*/ 0 w 7443019"/>
                  <a:gd name="connsiteY9" fmla="*/ 1047156 h 6073263"/>
                  <a:gd name="connsiteX0" fmla="*/ 0 w 7443019"/>
                  <a:gd name="connsiteY0" fmla="*/ 1047156 h 6089651"/>
                  <a:gd name="connsiteX1" fmla="*/ 1047156 w 7443019"/>
                  <a:gd name="connsiteY1" fmla="*/ 0 h 6089651"/>
                  <a:gd name="connsiteX2" fmla="*/ 6395863 w 7443019"/>
                  <a:gd name="connsiteY2" fmla="*/ 0 h 6089651"/>
                  <a:gd name="connsiteX3" fmla="*/ 7443019 w 7443019"/>
                  <a:gd name="connsiteY3" fmla="*/ 1047156 h 6089651"/>
                  <a:gd name="connsiteX4" fmla="*/ 5474519 w 7443019"/>
                  <a:gd name="connsiteY4" fmla="*/ 3876757 h 6089651"/>
                  <a:gd name="connsiteX5" fmla="*/ 6478413 w 7443019"/>
                  <a:gd name="connsiteY5" fmla="*/ 6073263 h 6089651"/>
                  <a:gd name="connsiteX6" fmla="*/ 3667432 w 7443019"/>
                  <a:gd name="connsiteY6" fmla="*/ 5476567 h 6089651"/>
                  <a:gd name="connsiteX7" fmla="*/ 804218 w 7443019"/>
                  <a:gd name="connsiteY7" fmla="*/ 6089651 h 6089651"/>
                  <a:gd name="connsiteX8" fmla="*/ 1663700 w 7443019"/>
                  <a:gd name="connsiteY8" fmla="*/ 4035507 h 6089651"/>
                  <a:gd name="connsiteX9" fmla="*/ 0 w 7443019"/>
                  <a:gd name="connsiteY9" fmla="*/ 1047156 h 608965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1518 w 7443019"/>
                  <a:gd name="connsiteY7" fmla="*/ 605155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810568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73354 w 7443019"/>
                  <a:gd name="connsiteY7" fmla="*/ 6038703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78413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0601"/>
                  <a:gd name="connsiteX1" fmla="*/ 1047156 w 7443019"/>
                  <a:gd name="connsiteY1" fmla="*/ 0 h 6070601"/>
                  <a:gd name="connsiteX2" fmla="*/ 6395863 w 7443019"/>
                  <a:gd name="connsiteY2" fmla="*/ 0 h 6070601"/>
                  <a:gd name="connsiteX3" fmla="*/ 7443019 w 7443019"/>
                  <a:gd name="connsiteY3" fmla="*/ 1047156 h 6070601"/>
                  <a:gd name="connsiteX4" fmla="*/ 5474519 w 7443019"/>
                  <a:gd name="connsiteY4" fmla="*/ 3876757 h 6070601"/>
                  <a:gd name="connsiteX5" fmla="*/ 6489045 w 7443019"/>
                  <a:gd name="connsiteY5" fmla="*/ 6046682 h 6070601"/>
                  <a:gd name="connsiteX6" fmla="*/ 3667432 w 7443019"/>
                  <a:gd name="connsiteY6" fmla="*/ 5476567 h 6070601"/>
                  <a:gd name="connsiteX7" fmla="*/ 794619 w 7443019"/>
                  <a:gd name="connsiteY7" fmla="*/ 6070601 h 6070601"/>
                  <a:gd name="connsiteX8" fmla="*/ 1663700 w 7443019"/>
                  <a:gd name="connsiteY8" fmla="*/ 4035507 h 6070601"/>
                  <a:gd name="connsiteX9" fmla="*/ 0 w 7443019"/>
                  <a:gd name="connsiteY9" fmla="*/ 1047156 h 6070601"/>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5474519 w 7443019"/>
                  <a:gd name="connsiteY4" fmla="*/ 3876757 h 6073263"/>
                  <a:gd name="connsiteX5" fmla="*/ 6489045 w 7443019"/>
                  <a:gd name="connsiteY5" fmla="*/ 6073263 h 6073263"/>
                  <a:gd name="connsiteX6" fmla="*/ 3667432 w 7443019"/>
                  <a:gd name="connsiteY6" fmla="*/ 5476567 h 6073263"/>
                  <a:gd name="connsiteX7" fmla="*/ 794619 w 7443019"/>
                  <a:gd name="connsiteY7" fmla="*/ 6070601 h 6073263"/>
                  <a:gd name="connsiteX8" fmla="*/ 1663700 w 7443019"/>
                  <a:gd name="connsiteY8" fmla="*/ 4035507 h 6073263"/>
                  <a:gd name="connsiteX9" fmla="*/ 0 w 7443019"/>
                  <a:gd name="connsiteY9"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74519 w 7443019"/>
                  <a:gd name="connsiteY5" fmla="*/ 3876757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00091 w 7443019"/>
                  <a:gd name="connsiteY5" fmla="*/ 3797013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31989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43019"/>
                  <a:gd name="connsiteY0" fmla="*/ 1047156 h 6073263"/>
                  <a:gd name="connsiteX1" fmla="*/ 1047156 w 7443019"/>
                  <a:gd name="connsiteY1" fmla="*/ 0 h 6073263"/>
                  <a:gd name="connsiteX2" fmla="*/ 6395863 w 7443019"/>
                  <a:gd name="connsiteY2" fmla="*/ 0 h 6073263"/>
                  <a:gd name="connsiteX3" fmla="*/ 7443019 w 7443019"/>
                  <a:gd name="connsiteY3" fmla="*/ 1047156 h 6073263"/>
                  <a:gd name="connsiteX4" fmla="*/ 6296647 w 7443019"/>
                  <a:gd name="connsiteY4" fmla="*/ 4124232 h 6073263"/>
                  <a:gd name="connsiteX5" fmla="*/ 5453254 w 7443019"/>
                  <a:gd name="connsiteY5" fmla="*/ 3844859 h 6073263"/>
                  <a:gd name="connsiteX6" fmla="*/ 6489045 w 7443019"/>
                  <a:gd name="connsiteY6" fmla="*/ 6073263 h 6073263"/>
                  <a:gd name="connsiteX7" fmla="*/ 3667432 w 7443019"/>
                  <a:gd name="connsiteY7" fmla="*/ 5476567 h 6073263"/>
                  <a:gd name="connsiteX8" fmla="*/ 794619 w 7443019"/>
                  <a:gd name="connsiteY8" fmla="*/ 6070601 h 6073263"/>
                  <a:gd name="connsiteX9" fmla="*/ 1663700 w 7443019"/>
                  <a:gd name="connsiteY9" fmla="*/ 4035507 h 6073263"/>
                  <a:gd name="connsiteX10" fmla="*/ 0 w 7443019"/>
                  <a:gd name="connsiteY10" fmla="*/ 1047156 h 6073263"/>
                  <a:gd name="connsiteX0" fmla="*/ 0 w 7468431"/>
                  <a:gd name="connsiteY0" fmla="*/ 1047156 h 6073263"/>
                  <a:gd name="connsiteX1" fmla="*/ 1047156 w 7468431"/>
                  <a:gd name="connsiteY1" fmla="*/ 0 h 6073263"/>
                  <a:gd name="connsiteX2" fmla="*/ 6395863 w 7468431"/>
                  <a:gd name="connsiteY2" fmla="*/ 0 h 6073263"/>
                  <a:gd name="connsiteX3" fmla="*/ 7443019 w 7468431"/>
                  <a:gd name="connsiteY3" fmla="*/ 1047156 h 6073263"/>
                  <a:gd name="connsiteX4" fmla="*/ 6982447 w 7468431"/>
                  <a:gd name="connsiteY4" fmla="*/ 2821743 h 6073263"/>
                  <a:gd name="connsiteX5" fmla="*/ 6296647 w 7468431"/>
                  <a:gd name="connsiteY5" fmla="*/ 4124232 h 6073263"/>
                  <a:gd name="connsiteX6" fmla="*/ 5453254 w 7468431"/>
                  <a:gd name="connsiteY6" fmla="*/ 3844859 h 6073263"/>
                  <a:gd name="connsiteX7" fmla="*/ 6489045 w 7468431"/>
                  <a:gd name="connsiteY7" fmla="*/ 6073263 h 6073263"/>
                  <a:gd name="connsiteX8" fmla="*/ 3667432 w 7468431"/>
                  <a:gd name="connsiteY8" fmla="*/ 5476567 h 6073263"/>
                  <a:gd name="connsiteX9" fmla="*/ 794619 w 7468431"/>
                  <a:gd name="connsiteY9" fmla="*/ 6070601 h 6073263"/>
                  <a:gd name="connsiteX10" fmla="*/ 1663700 w 7468431"/>
                  <a:gd name="connsiteY10" fmla="*/ 4035507 h 6073263"/>
                  <a:gd name="connsiteX11" fmla="*/ 0 w 7468431"/>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296647 w 7467657"/>
                  <a:gd name="connsiteY5" fmla="*/ 4124232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67657"/>
                  <a:gd name="connsiteY0" fmla="*/ 1047156 h 6073263"/>
                  <a:gd name="connsiteX1" fmla="*/ 1047156 w 7467657"/>
                  <a:gd name="connsiteY1" fmla="*/ 0 h 6073263"/>
                  <a:gd name="connsiteX2" fmla="*/ 6395863 w 7467657"/>
                  <a:gd name="connsiteY2" fmla="*/ 0 h 6073263"/>
                  <a:gd name="connsiteX3" fmla="*/ 7443019 w 7467657"/>
                  <a:gd name="connsiteY3" fmla="*/ 1047156 h 6073263"/>
                  <a:gd name="connsiteX4" fmla="*/ 6966498 w 7467657"/>
                  <a:gd name="connsiteY4" fmla="*/ 2757947 h 6073263"/>
                  <a:gd name="connsiteX5" fmla="*/ 6466768 w 7467657"/>
                  <a:gd name="connsiteY5" fmla="*/ 4087018 h 6073263"/>
                  <a:gd name="connsiteX6" fmla="*/ 5453254 w 7467657"/>
                  <a:gd name="connsiteY6" fmla="*/ 3844859 h 6073263"/>
                  <a:gd name="connsiteX7" fmla="*/ 6489045 w 7467657"/>
                  <a:gd name="connsiteY7" fmla="*/ 6073263 h 6073263"/>
                  <a:gd name="connsiteX8" fmla="*/ 3667432 w 7467657"/>
                  <a:gd name="connsiteY8" fmla="*/ 5476567 h 6073263"/>
                  <a:gd name="connsiteX9" fmla="*/ 794619 w 7467657"/>
                  <a:gd name="connsiteY9" fmla="*/ 6070601 h 6073263"/>
                  <a:gd name="connsiteX10" fmla="*/ 1663700 w 7467657"/>
                  <a:gd name="connsiteY10" fmla="*/ 4035507 h 6073263"/>
                  <a:gd name="connsiteX11" fmla="*/ 0 w 7467657"/>
                  <a:gd name="connsiteY11" fmla="*/ 1047156 h 6073263"/>
                  <a:gd name="connsiteX0" fmla="*/ 0 w 7452803"/>
                  <a:gd name="connsiteY0" fmla="*/ 1047156 h 6073263"/>
                  <a:gd name="connsiteX1" fmla="*/ 1047156 w 7452803"/>
                  <a:gd name="connsiteY1" fmla="*/ 0 h 6073263"/>
                  <a:gd name="connsiteX2" fmla="*/ 6395863 w 7452803"/>
                  <a:gd name="connsiteY2" fmla="*/ 0 h 6073263"/>
                  <a:gd name="connsiteX3" fmla="*/ 7443019 w 7452803"/>
                  <a:gd name="connsiteY3" fmla="*/ 1047156 h 6073263"/>
                  <a:gd name="connsiteX4" fmla="*/ 6966498 w 7452803"/>
                  <a:gd name="connsiteY4" fmla="*/ 2757947 h 6073263"/>
                  <a:gd name="connsiteX5" fmla="*/ 6466768 w 7452803"/>
                  <a:gd name="connsiteY5" fmla="*/ 4087018 h 6073263"/>
                  <a:gd name="connsiteX6" fmla="*/ 5453254 w 7452803"/>
                  <a:gd name="connsiteY6" fmla="*/ 3844859 h 6073263"/>
                  <a:gd name="connsiteX7" fmla="*/ 6489045 w 7452803"/>
                  <a:gd name="connsiteY7" fmla="*/ 6073263 h 6073263"/>
                  <a:gd name="connsiteX8" fmla="*/ 3667432 w 7452803"/>
                  <a:gd name="connsiteY8" fmla="*/ 5476567 h 6073263"/>
                  <a:gd name="connsiteX9" fmla="*/ 794619 w 7452803"/>
                  <a:gd name="connsiteY9" fmla="*/ 6070601 h 6073263"/>
                  <a:gd name="connsiteX10" fmla="*/ 1663700 w 7452803"/>
                  <a:gd name="connsiteY10" fmla="*/ 4035507 h 6073263"/>
                  <a:gd name="connsiteX11" fmla="*/ 0 w 7452803"/>
                  <a:gd name="connsiteY11" fmla="*/ 1047156 h 6073263"/>
                  <a:gd name="connsiteX0" fmla="*/ 0 w 7453007"/>
                  <a:gd name="connsiteY0" fmla="*/ 1047156 h 6073263"/>
                  <a:gd name="connsiteX1" fmla="*/ 1047156 w 7453007"/>
                  <a:gd name="connsiteY1" fmla="*/ 0 h 6073263"/>
                  <a:gd name="connsiteX2" fmla="*/ 6395863 w 7453007"/>
                  <a:gd name="connsiteY2" fmla="*/ 0 h 6073263"/>
                  <a:gd name="connsiteX3" fmla="*/ 7443019 w 7453007"/>
                  <a:gd name="connsiteY3" fmla="*/ 1047156 h 6073263"/>
                  <a:gd name="connsiteX4" fmla="*/ 6966498 w 7453007"/>
                  <a:gd name="connsiteY4" fmla="*/ 2757947 h 6073263"/>
                  <a:gd name="connsiteX5" fmla="*/ 6466768 w 7453007"/>
                  <a:gd name="connsiteY5" fmla="*/ 4087018 h 6073263"/>
                  <a:gd name="connsiteX6" fmla="*/ 5453254 w 7453007"/>
                  <a:gd name="connsiteY6" fmla="*/ 3844859 h 6073263"/>
                  <a:gd name="connsiteX7" fmla="*/ 6489045 w 7453007"/>
                  <a:gd name="connsiteY7" fmla="*/ 6073263 h 6073263"/>
                  <a:gd name="connsiteX8" fmla="*/ 3667432 w 7453007"/>
                  <a:gd name="connsiteY8" fmla="*/ 5476567 h 6073263"/>
                  <a:gd name="connsiteX9" fmla="*/ 794619 w 7453007"/>
                  <a:gd name="connsiteY9" fmla="*/ 6070601 h 6073263"/>
                  <a:gd name="connsiteX10" fmla="*/ 1663700 w 7453007"/>
                  <a:gd name="connsiteY10" fmla="*/ 4035507 h 6073263"/>
                  <a:gd name="connsiteX11" fmla="*/ 0 w 7453007"/>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5970409 w 7086871"/>
                  <a:gd name="connsiteY3" fmla="*/ 1871180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086871"/>
                  <a:gd name="connsiteY0" fmla="*/ 1047156 h 6073263"/>
                  <a:gd name="connsiteX1" fmla="*/ 1047156 w 7086871"/>
                  <a:gd name="connsiteY1" fmla="*/ 0 h 6073263"/>
                  <a:gd name="connsiteX2" fmla="*/ 6395863 w 7086871"/>
                  <a:gd name="connsiteY2" fmla="*/ 0 h 6073263"/>
                  <a:gd name="connsiteX3" fmla="*/ 6422293 w 7086871"/>
                  <a:gd name="connsiteY3" fmla="*/ 1982821 h 6073263"/>
                  <a:gd name="connsiteX4" fmla="*/ 6966498 w 7086871"/>
                  <a:gd name="connsiteY4" fmla="*/ 2757947 h 6073263"/>
                  <a:gd name="connsiteX5" fmla="*/ 6466768 w 7086871"/>
                  <a:gd name="connsiteY5" fmla="*/ 4087018 h 6073263"/>
                  <a:gd name="connsiteX6" fmla="*/ 5453254 w 7086871"/>
                  <a:gd name="connsiteY6" fmla="*/ 3844859 h 6073263"/>
                  <a:gd name="connsiteX7" fmla="*/ 6489045 w 7086871"/>
                  <a:gd name="connsiteY7" fmla="*/ 6073263 h 6073263"/>
                  <a:gd name="connsiteX8" fmla="*/ 3667432 w 7086871"/>
                  <a:gd name="connsiteY8" fmla="*/ 5476567 h 6073263"/>
                  <a:gd name="connsiteX9" fmla="*/ 794619 w 7086871"/>
                  <a:gd name="connsiteY9" fmla="*/ 6070601 h 6073263"/>
                  <a:gd name="connsiteX10" fmla="*/ 1663700 w 7086871"/>
                  <a:gd name="connsiteY10" fmla="*/ 4035507 h 6073263"/>
                  <a:gd name="connsiteX11" fmla="*/ 0 w 7086871"/>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114352"/>
                  <a:gd name="connsiteY0" fmla="*/ 1047156 h 6073263"/>
                  <a:gd name="connsiteX1" fmla="*/ 1047156 w 7114352"/>
                  <a:gd name="connsiteY1" fmla="*/ 0 h 6073263"/>
                  <a:gd name="connsiteX2" fmla="*/ 6395863 w 7114352"/>
                  <a:gd name="connsiteY2" fmla="*/ 0 h 6073263"/>
                  <a:gd name="connsiteX3" fmla="*/ 6422293 w 7114352"/>
                  <a:gd name="connsiteY3" fmla="*/ 1982821 h 6073263"/>
                  <a:gd name="connsiteX4" fmla="*/ 6998396 w 7114352"/>
                  <a:gd name="connsiteY4" fmla="*/ 2757947 h 6073263"/>
                  <a:gd name="connsiteX5" fmla="*/ 6466768 w 7114352"/>
                  <a:gd name="connsiteY5" fmla="*/ 4087018 h 6073263"/>
                  <a:gd name="connsiteX6" fmla="*/ 5453254 w 7114352"/>
                  <a:gd name="connsiteY6" fmla="*/ 3844859 h 6073263"/>
                  <a:gd name="connsiteX7" fmla="*/ 6489045 w 7114352"/>
                  <a:gd name="connsiteY7" fmla="*/ 6073263 h 6073263"/>
                  <a:gd name="connsiteX8" fmla="*/ 3667432 w 7114352"/>
                  <a:gd name="connsiteY8" fmla="*/ 5476567 h 6073263"/>
                  <a:gd name="connsiteX9" fmla="*/ 794619 w 7114352"/>
                  <a:gd name="connsiteY9" fmla="*/ 6070601 h 6073263"/>
                  <a:gd name="connsiteX10" fmla="*/ 1663700 w 7114352"/>
                  <a:gd name="connsiteY10" fmla="*/ 4035507 h 6073263"/>
                  <a:gd name="connsiteX11" fmla="*/ 0 w 7114352"/>
                  <a:gd name="connsiteY11" fmla="*/ 1047156 h 6073263"/>
                  <a:gd name="connsiteX0" fmla="*/ 0 w 7063650"/>
                  <a:gd name="connsiteY0" fmla="*/ 1047156 h 6073263"/>
                  <a:gd name="connsiteX1" fmla="*/ 1047156 w 7063650"/>
                  <a:gd name="connsiteY1" fmla="*/ 0 h 6073263"/>
                  <a:gd name="connsiteX2" fmla="*/ 6395863 w 7063650"/>
                  <a:gd name="connsiteY2" fmla="*/ 0 h 6073263"/>
                  <a:gd name="connsiteX3" fmla="*/ 6422293 w 7063650"/>
                  <a:gd name="connsiteY3" fmla="*/ 1982821 h 6073263"/>
                  <a:gd name="connsiteX4" fmla="*/ 6998396 w 7063650"/>
                  <a:gd name="connsiteY4" fmla="*/ 2757947 h 6073263"/>
                  <a:gd name="connsiteX5" fmla="*/ 6466768 w 7063650"/>
                  <a:gd name="connsiteY5" fmla="*/ 4087018 h 6073263"/>
                  <a:gd name="connsiteX6" fmla="*/ 5453254 w 7063650"/>
                  <a:gd name="connsiteY6" fmla="*/ 3844859 h 6073263"/>
                  <a:gd name="connsiteX7" fmla="*/ 6489045 w 7063650"/>
                  <a:gd name="connsiteY7" fmla="*/ 6073263 h 6073263"/>
                  <a:gd name="connsiteX8" fmla="*/ 3667432 w 7063650"/>
                  <a:gd name="connsiteY8" fmla="*/ 5476567 h 6073263"/>
                  <a:gd name="connsiteX9" fmla="*/ 794619 w 7063650"/>
                  <a:gd name="connsiteY9" fmla="*/ 6070601 h 6073263"/>
                  <a:gd name="connsiteX10" fmla="*/ 1663700 w 7063650"/>
                  <a:gd name="connsiteY10" fmla="*/ 4035507 h 6073263"/>
                  <a:gd name="connsiteX11" fmla="*/ 0 w 7063650"/>
                  <a:gd name="connsiteY11" fmla="*/ 1047156 h 6073263"/>
                  <a:gd name="connsiteX0" fmla="*/ 0 w 7078078"/>
                  <a:gd name="connsiteY0" fmla="*/ 1047156 h 6073263"/>
                  <a:gd name="connsiteX1" fmla="*/ 1047156 w 7078078"/>
                  <a:gd name="connsiteY1" fmla="*/ 0 h 6073263"/>
                  <a:gd name="connsiteX2" fmla="*/ 6395863 w 7078078"/>
                  <a:gd name="connsiteY2" fmla="*/ 0 h 6073263"/>
                  <a:gd name="connsiteX3" fmla="*/ 6422293 w 7078078"/>
                  <a:gd name="connsiteY3" fmla="*/ 1982821 h 6073263"/>
                  <a:gd name="connsiteX4" fmla="*/ 6998396 w 7078078"/>
                  <a:gd name="connsiteY4" fmla="*/ 2757947 h 6073263"/>
                  <a:gd name="connsiteX5" fmla="*/ 6466768 w 7078078"/>
                  <a:gd name="connsiteY5" fmla="*/ 4087018 h 6073263"/>
                  <a:gd name="connsiteX6" fmla="*/ 5453254 w 7078078"/>
                  <a:gd name="connsiteY6" fmla="*/ 3844859 h 6073263"/>
                  <a:gd name="connsiteX7" fmla="*/ 6489045 w 7078078"/>
                  <a:gd name="connsiteY7" fmla="*/ 6073263 h 6073263"/>
                  <a:gd name="connsiteX8" fmla="*/ 3667432 w 7078078"/>
                  <a:gd name="connsiteY8" fmla="*/ 5476567 h 6073263"/>
                  <a:gd name="connsiteX9" fmla="*/ 794619 w 7078078"/>
                  <a:gd name="connsiteY9" fmla="*/ 6070601 h 6073263"/>
                  <a:gd name="connsiteX10" fmla="*/ 1663700 w 7078078"/>
                  <a:gd name="connsiteY10" fmla="*/ 4035507 h 6073263"/>
                  <a:gd name="connsiteX11" fmla="*/ 0 w 7078078"/>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22293 w 7090711"/>
                  <a:gd name="connsiteY3" fmla="*/ 1982821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374446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214957 w 7090711"/>
                  <a:gd name="connsiteY3" fmla="*/ 1998770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6432924 w 7090711"/>
                  <a:gd name="connsiteY3" fmla="*/ 1977505 h 6073263"/>
                  <a:gd name="connsiteX4" fmla="*/ 6998396 w 7090711"/>
                  <a:gd name="connsiteY4" fmla="*/ 2757947 h 6073263"/>
                  <a:gd name="connsiteX5" fmla="*/ 6466768 w 7090711"/>
                  <a:gd name="connsiteY5" fmla="*/ 4087018 h 6073263"/>
                  <a:gd name="connsiteX6" fmla="*/ 5453254 w 7090711"/>
                  <a:gd name="connsiteY6" fmla="*/ 3844859 h 6073263"/>
                  <a:gd name="connsiteX7" fmla="*/ 6489045 w 7090711"/>
                  <a:gd name="connsiteY7" fmla="*/ 6073263 h 6073263"/>
                  <a:gd name="connsiteX8" fmla="*/ 3667432 w 7090711"/>
                  <a:gd name="connsiteY8" fmla="*/ 5476567 h 6073263"/>
                  <a:gd name="connsiteX9" fmla="*/ 794619 w 7090711"/>
                  <a:gd name="connsiteY9" fmla="*/ 6070601 h 6073263"/>
                  <a:gd name="connsiteX10" fmla="*/ 1663700 w 7090711"/>
                  <a:gd name="connsiteY10" fmla="*/ 4035507 h 6073263"/>
                  <a:gd name="connsiteX11" fmla="*/ 0 w 7090711"/>
                  <a:gd name="connsiteY11"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64009 w 7090711"/>
                  <a:gd name="connsiteY3" fmla="*/ 2428339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32924 w 7090711"/>
                  <a:gd name="connsiteY4" fmla="*/ 1977505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70335 w 7090711"/>
                  <a:gd name="connsiteY3" fmla="*/ 2252902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16744 w 7090711"/>
                  <a:gd name="connsiteY3" fmla="*/ 2299794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72189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30142 w 7090711"/>
                  <a:gd name="connsiteY3" fmla="*/ 2266299 h 6073263"/>
                  <a:gd name="connsiteX4" fmla="*/ 6411659 w 7090711"/>
                  <a:gd name="connsiteY4" fmla="*/ 1958791 h 6073263"/>
                  <a:gd name="connsiteX5" fmla="*/ 6998396 w 7090711"/>
                  <a:gd name="connsiteY5" fmla="*/ 2757947 h 6073263"/>
                  <a:gd name="connsiteX6" fmla="*/ 6466768 w 7090711"/>
                  <a:gd name="connsiteY6" fmla="*/ 4087018 h 6073263"/>
                  <a:gd name="connsiteX7" fmla="*/ 5453254 w 7090711"/>
                  <a:gd name="connsiteY7" fmla="*/ 3844859 h 6073263"/>
                  <a:gd name="connsiteX8" fmla="*/ 6489045 w 7090711"/>
                  <a:gd name="connsiteY8" fmla="*/ 6073263 h 6073263"/>
                  <a:gd name="connsiteX9" fmla="*/ 3667432 w 7090711"/>
                  <a:gd name="connsiteY9" fmla="*/ 5476567 h 6073263"/>
                  <a:gd name="connsiteX10" fmla="*/ 794619 w 7090711"/>
                  <a:gd name="connsiteY10" fmla="*/ 6070601 h 6073263"/>
                  <a:gd name="connsiteX11" fmla="*/ 1663700 w 7090711"/>
                  <a:gd name="connsiteY11" fmla="*/ 4035507 h 6073263"/>
                  <a:gd name="connsiteX12" fmla="*/ 0 w 7090711"/>
                  <a:gd name="connsiteY12"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851597 w 7090711"/>
                  <a:gd name="connsiteY3" fmla="*/ 1426541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629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0094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30142 w 7090711"/>
                  <a:gd name="connsiteY4" fmla="*/ 2262949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26792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86598 w 7090711"/>
                  <a:gd name="connsiteY4" fmla="*/ 2272998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696647 w 7090711"/>
                  <a:gd name="connsiteY4" fmla="*/ 2316541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06695 w 7090711"/>
                  <a:gd name="connsiteY4" fmla="*/ 2296444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92563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64511 w 7090711"/>
                  <a:gd name="connsiteY3" fmla="*/ 1208827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887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700872 w 7090711"/>
                  <a:gd name="connsiteY3" fmla="*/ 110834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600389 w 7090711"/>
                  <a:gd name="connsiteY3" fmla="*/ 108489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556847 w 7090711"/>
                  <a:gd name="connsiteY3" fmla="*/ 97771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493208 w 7090711"/>
                  <a:gd name="connsiteY3" fmla="*/ 87053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369278 w 7090711"/>
                  <a:gd name="connsiteY3" fmla="*/ 783448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275493 w 7090711"/>
                  <a:gd name="connsiteY3" fmla="*/ 73655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154913 w 7090711"/>
                  <a:gd name="connsiteY3" fmla="*/ 58583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5047731 w 7090711"/>
                  <a:gd name="connsiteY3" fmla="*/ 495396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960645 w 7090711"/>
                  <a:gd name="connsiteY3" fmla="*/ 40161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886957 w 7090711"/>
                  <a:gd name="connsiteY3" fmla="*/ 348020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321224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6328 w 7090711"/>
                  <a:gd name="connsiteY3" fmla="*/ 2173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685989 w 7090711"/>
                  <a:gd name="connsiteY3" fmla="*/ 2140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6395863 w 7090711"/>
                  <a:gd name="connsiteY2" fmla="*/ 0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137591 h 6163698"/>
                  <a:gd name="connsiteX1" fmla="*/ 1047156 w 7090711"/>
                  <a:gd name="connsiteY1" fmla="*/ 90435 h 6163698"/>
                  <a:gd name="connsiteX2" fmla="*/ 3726351 w 7090711"/>
                  <a:gd name="connsiteY2" fmla="*/ 0 h 6163698"/>
                  <a:gd name="connsiteX3" fmla="*/ 4752978 w 7090711"/>
                  <a:gd name="connsiteY3" fmla="*/ 314526 h 6163698"/>
                  <a:gd name="connsiteX4" fmla="*/ 5710045 w 7090711"/>
                  <a:gd name="connsiteY4" fmla="*/ 2376831 h 6163698"/>
                  <a:gd name="connsiteX5" fmla="*/ 6411659 w 7090711"/>
                  <a:gd name="connsiteY5" fmla="*/ 2049226 h 6163698"/>
                  <a:gd name="connsiteX6" fmla="*/ 6998396 w 7090711"/>
                  <a:gd name="connsiteY6" fmla="*/ 2848382 h 6163698"/>
                  <a:gd name="connsiteX7" fmla="*/ 6466768 w 7090711"/>
                  <a:gd name="connsiteY7" fmla="*/ 4177453 h 6163698"/>
                  <a:gd name="connsiteX8" fmla="*/ 5453254 w 7090711"/>
                  <a:gd name="connsiteY8" fmla="*/ 3935294 h 6163698"/>
                  <a:gd name="connsiteX9" fmla="*/ 6489045 w 7090711"/>
                  <a:gd name="connsiteY9" fmla="*/ 6163698 h 6163698"/>
                  <a:gd name="connsiteX10" fmla="*/ 3667432 w 7090711"/>
                  <a:gd name="connsiteY10" fmla="*/ 5567002 h 6163698"/>
                  <a:gd name="connsiteX11" fmla="*/ 794619 w 7090711"/>
                  <a:gd name="connsiteY11" fmla="*/ 6161036 h 6163698"/>
                  <a:gd name="connsiteX12" fmla="*/ 1663700 w 7090711"/>
                  <a:gd name="connsiteY12" fmla="*/ 4125942 h 6163698"/>
                  <a:gd name="connsiteX13" fmla="*/ 0 w 7090711"/>
                  <a:gd name="connsiteY13" fmla="*/ 1137591 h 6163698"/>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2978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69725 w 7090711"/>
                  <a:gd name="connsiteY3" fmla="*/ 224091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25384 w 7090711"/>
                  <a:gd name="connsiteY2" fmla="*/ 63639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555529 w 7090711"/>
                  <a:gd name="connsiteY2" fmla="*/ 113881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723001 w 7090711"/>
                  <a:gd name="connsiteY2" fmla="*/ 144026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9410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32566 w 7090711"/>
                  <a:gd name="connsiteY2" fmla="*/ 1684773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47156 h 6073263"/>
                  <a:gd name="connsiteX1" fmla="*/ 1047156 w 7090711"/>
                  <a:gd name="connsiteY1" fmla="*/ 0 h 6073263"/>
                  <a:gd name="connsiteX2" fmla="*/ 3662711 w 7090711"/>
                  <a:gd name="connsiteY2" fmla="*/ 1547446 h 6073263"/>
                  <a:gd name="connsiteX3" fmla="*/ 4759677 w 7090711"/>
                  <a:gd name="connsiteY3" fmla="*/ 220742 h 6073263"/>
                  <a:gd name="connsiteX4" fmla="*/ 5710045 w 7090711"/>
                  <a:gd name="connsiteY4" fmla="*/ 2286396 h 6073263"/>
                  <a:gd name="connsiteX5" fmla="*/ 6411659 w 7090711"/>
                  <a:gd name="connsiteY5" fmla="*/ 1958791 h 6073263"/>
                  <a:gd name="connsiteX6" fmla="*/ 6998396 w 7090711"/>
                  <a:gd name="connsiteY6" fmla="*/ 2757947 h 6073263"/>
                  <a:gd name="connsiteX7" fmla="*/ 6466768 w 7090711"/>
                  <a:gd name="connsiteY7" fmla="*/ 4087018 h 6073263"/>
                  <a:gd name="connsiteX8" fmla="*/ 5453254 w 7090711"/>
                  <a:gd name="connsiteY8" fmla="*/ 3844859 h 6073263"/>
                  <a:gd name="connsiteX9" fmla="*/ 6489045 w 7090711"/>
                  <a:gd name="connsiteY9" fmla="*/ 6073263 h 6073263"/>
                  <a:gd name="connsiteX10" fmla="*/ 3667432 w 7090711"/>
                  <a:gd name="connsiteY10" fmla="*/ 5476567 h 6073263"/>
                  <a:gd name="connsiteX11" fmla="*/ 794619 w 7090711"/>
                  <a:gd name="connsiteY11" fmla="*/ 6070601 h 6073263"/>
                  <a:gd name="connsiteX12" fmla="*/ 1663700 w 7090711"/>
                  <a:gd name="connsiteY12" fmla="*/ 4035507 h 6073263"/>
                  <a:gd name="connsiteX13" fmla="*/ 0 w 7090711"/>
                  <a:gd name="connsiteY13" fmla="*/ 1047156 h 6073263"/>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1069182 h 6095289"/>
                  <a:gd name="connsiteX1" fmla="*/ 1047156 w 7090711"/>
                  <a:gd name="connsiteY1" fmla="*/ 22026 h 6095289"/>
                  <a:gd name="connsiteX2" fmla="*/ 2512195 w 7090711"/>
                  <a:gd name="connsiteY2" fmla="*/ 195873 h 6095289"/>
                  <a:gd name="connsiteX3" fmla="*/ 3662711 w 7090711"/>
                  <a:gd name="connsiteY3" fmla="*/ 1569472 h 6095289"/>
                  <a:gd name="connsiteX4" fmla="*/ 4759677 w 7090711"/>
                  <a:gd name="connsiteY4" fmla="*/ 242768 h 6095289"/>
                  <a:gd name="connsiteX5" fmla="*/ 5710045 w 7090711"/>
                  <a:gd name="connsiteY5" fmla="*/ 2308422 h 6095289"/>
                  <a:gd name="connsiteX6" fmla="*/ 6411659 w 7090711"/>
                  <a:gd name="connsiteY6" fmla="*/ 1980817 h 6095289"/>
                  <a:gd name="connsiteX7" fmla="*/ 6998396 w 7090711"/>
                  <a:gd name="connsiteY7" fmla="*/ 2779973 h 6095289"/>
                  <a:gd name="connsiteX8" fmla="*/ 6466768 w 7090711"/>
                  <a:gd name="connsiteY8" fmla="*/ 4109044 h 6095289"/>
                  <a:gd name="connsiteX9" fmla="*/ 5453254 w 7090711"/>
                  <a:gd name="connsiteY9" fmla="*/ 3866885 h 6095289"/>
                  <a:gd name="connsiteX10" fmla="*/ 6489045 w 7090711"/>
                  <a:gd name="connsiteY10" fmla="*/ 6095289 h 6095289"/>
                  <a:gd name="connsiteX11" fmla="*/ 3667432 w 7090711"/>
                  <a:gd name="connsiteY11" fmla="*/ 5498593 h 6095289"/>
                  <a:gd name="connsiteX12" fmla="*/ 794619 w 7090711"/>
                  <a:gd name="connsiteY12" fmla="*/ 6092627 h 6095289"/>
                  <a:gd name="connsiteX13" fmla="*/ 1663700 w 7090711"/>
                  <a:gd name="connsiteY13" fmla="*/ 4057533 h 6095289"/>
                  <a:gd name="connsiteX14" fmla="*/ 0 w 7090711"/>
                  <a:gd name="connsiteY14" fmla="*/ 1069182 h 6095289"/>
                  <a:gd name="connsiteX0" fmla="*/ 0 w 7090711"/>
                  <a:gd name="connsiteY0" fmla="*/ 907014 h 5933121"/>
                  <a:gd name="connsiteX1" fmla="*/ 1154338 w 7090711"/>
                  <a:gd name="connsiteY1" fmla="*/ 1102504 h 5933121"/>
                  <a:gd name="connsiteX2" fmla="*/ 2512195 w 7090711"/>
                  <a:gd name="connsiteY2" fmla="*/ 33705 h 5933121"/>
                  <a:gd name="connsiteX3" fmla="*/ 3662711 w 7090711"/>
                  <a:gd name="connsiteY3" fmla="*/ 1407304 h 5933121"/>
                  <a:gd name="connsiteX4" fmla="*/ 4759677 w 7090711"/>
                  <a:gd name="connsiteY4" fmla="*/ 80600 h 5933121"/>
                  <a:gd name="connsiteX5" fmla="*/ 5710045 w 7090711"/>
                  <a:gd name="connsiteY5" fmla="*/ 2146254 h 5933121"/>
                  <a:gd name="connsiteX6" fmla="*/ 6411659 w 7090711"/>
                  <a:gd name="connsiteY6" fmla="*/ 1818649 h 5933121"/>
                  <a:gd name="connsiteX7" fmla="*/ 6998396 w 7090711"/>
                  <a:gd name="connsiteY7" fmla="*/ 2617805 h 5933121"/>
                  <a:gd name="connsiteX8" fmla="*/ 6466768 w 7090711"/>
                  <a:gd name="connsiteY8" fmla="*/ 3946876 h 5933121"/>
                  <a:gd name="connsiteX9" fmla="*/ 5453254 w 7090711"/>
                  <a:gd name="connsiteY9" fmla="*/ 3704717 h 5933121"/>
                  <a:gd name="connsiteX10" fmla="*/ 6489045 w 7090711"/>
                  <a:gd name="connsiteY10" fmla="*/ 5933121 h 5933121"/>
                  <a:gd name="connsiteX11" fmla="*/ 3667432 w 7090711"/>
                  <a:gd name="connsiteY11" fmla="*/ 5336425 h 5933121"/>
                  <a:gd name="connsiteX12" fmla="*/ 794619 w 7090711"/>
                  <a:gd name="connsiteY12" fmla="*/ 5930459 h 5933121"/>
                  <a:gd name="connsiteX13" fmla="*/ 1663700 w 7090711"/>
                  <a:gd name="connsiteY13" fmla="*/ 3895365 h 5933121"/>
                  <a:gd name="connsiteX14" fmla="*/ 0 w 7090711"/>
                  <a:gd name="connsiteY14" fmla="*/ 907014 h 5933121"/>
                  <a:gd name="connsiteX0" fmla="*/ 0 w 7090711"/>
                  <a:gd name="connsiteY0" fmla="*/ 903409 h 5929516"/>
                  <a:gd name="connsiteX1" fmla="*/ 1465837 w 7090711"/>
                  <a:gd name="connsiteY1" fmla="*/ 1276420 h 5929516"/>
                  <a:gd name="connsiteX2" fmla="*/ 2512195 w 7090711"/>
                  <a:gd name="connsiteY2" fmla="*/ 30100 h 5929516"/>
                  <a:gd name="connsiteX3" fmla="*/ 3662711 w 7090711"/>
                  <a:gd name="connsiteY3" fmla="*/ 1403699 h 5929516"/>
                  <a:gd name="connsiteX4" fmla="*/ 4759677 w 7090711"/>
                  <a:gd name="connsiteY4" fmla="*/ 76995 h 5929516"/>
                  <a:gd name="connsiteX5" fmla="*/ 5710045 w 7090711"/>
                  <a:gd name="connsiteY5" fmla="*/ 2142649 h 5929516"/>
                  <a:gd name="connsiteX6" fmla="*/ 6411659 w 7090711"/>
                  <a:gd name="connsiteY6" fmla="*/ 1815044 h 5929516"/>
                  <a:gd name="connsiteX7" fmla="*/ 6998396 w 7090711"/>
                  <a:gd name="connsiteY7" fmla="*/ 2614200 h 5929516"/>
                  <a:gd name="connsiteX8" fmla="*/ 6466768 w 7090711"/>
                  <a:gd name="connsiteY8" fmla="*/ 3943271 h 5929516"/>
                  <a:gd name="connsiteX9" fmla="*/ 5453254 w 7090711"/>
                  <a:gd name="connsiteY9" fmla="*/ 3701112 h 5929516"/>
                  <a:gd name="connsiteX10" fmla="*/ 6489045 w 7090711"/>
                  <a:gd name="connsiteY10" fmla="*/ 5929516 h 5929516"/>
                  <a:gd name="connsiteX11" fmla="*/ 3667432 w 7090711"/>
                  <a:gd name="connsiteY11" fmla="*/ 5332820 h 5929516"/>
                  <a:gd name="connsiteX12" fmla="*/ 794619 w 7090711"/>
                  <a:gd name="connsiteY12" fmla="*/ 5926854 h 5929516"/>
                  <a:gd name="connsiteX13" fmla="*/ 1663700 w 7090711"/>
                  <a:gd name="connsiteY13" fmla="*/ 3891760 h 5929516"/>
                  <a:gd name="connsiteX14" fmla="*/ 0 w 7090711"/>
                  <a:gd name="connsiteY14" fmla="*/ 903409 h 5929516"/>
                  <a:gd name="connsiteX0" fmla="*/ 0 w 7090711"/>
                  <a:gd name="connsiteY0" fmla="*/ 899823 h 5925930"/>
                  <a:gd name="connsiteX1" fmla="*/ 1368703 w 7090711"/>
                  <a:gd name="connsiteY1" fmla="*/ 1497247 h 5925930"/>
                  <a:gd name="connsiteX2" fmla="*/ 2512195 w 7090711"/>
                  <a:gd name="connsiteY2" fmla="*/ 26514 h 5925930"/>
                  <a:gd name="connsiteX3" fmla="*/ 3662711 w 7090711"/>
                  <a:gd name="connsiteY3" fmla="*/ 1400113 h 5925930"/>
                  <a:gd name="connsiteX4" fmla="*/ 4759677 w 7090711"/>
                  <a:gd name="connsiteY4" fmla="*/ 73409 h 5925930"/>
                  <a:gd name="connsiteX5" fmla="*/ 5710045 w 7090711"/>
                  <a:gd name="connsiteY5" fmla="*/ 2139063 h 5925930"/>
                  <a:gd name="connsiteX6" fmla="*/ 6411659 w 7090711"/>
                  <a:gd name="connsiteY6" fmla="*/ 1811458 h 5925930"/>
                  <a:gd name="connsiteX7" fmla="*/ 6998396 w 7090711"/>
                  <a:gd name="connsiteY7" fmla="*/ 2610614 h 5925930"/>
                  <a:gd name="connsiteX8" fmla="*/ 6466768 w 7090711"/>
                  <a:gd name="connsiteY8" fmla="*/ 3939685 h 5925930"/>
                  <a:gd name="connsiteX9" fmla="*/ 5453254 w 7090711"/>
                  <a:gd name="connsiteY9" fmla="*/ 3697526 h 5925930"/>
                  <a:gd name="connsiteX10" fmla="*/ 6489045 w 7090711"/>
                  <a:gd name="connsiteY10" fmla="*/ 5925930 h 5925930"/>
                  <a:gd name="connsiteX11" fmla="*/ 3667432 w 7090711"/>
                  <a:gd name="connsiteY11" fmla="*/ 5329234 h 5925930"/>
                  <a:gd name="connsiteX12" fmla="*/ 794619 w 7090711"/>
                  <a:gd name="connsiteY12" fmla="*/ 5923268 h 5925930"/>
                  <a:gd name="connsiteX13" fmla="*/ 1663700 w 7090711"/>
                  <a:gd name="connsiteY13" fmla="*/ 3888174 h 5925930"/>
                  <a:gd name="connsiteX14" fmla="*/ 0 w 7090711"/>
                  <a:gd name="connsiteY14" fmla="*/ 899823 h 5925930"/>
                  <a:gd name="connsiteX0" fmla="*/ 0 w 7090711"/>
                  <a:gd name="connsiteY0" fmla="*/ 896305 h 5922412"/>
                  <a:gd name="connsiteX1" fmla="*/ 1331859 w 7090711"/>
                  <a:gd name="connsiteY1" fmla="*/ 1781782 h 5922412"/>
                  <a:gd name="connsiteX2" fmla="*/ 2512195 w 7090711"/>
                  <a:gd name="connsiteY2" fmla="*/ 22996 h 5922412"/>
                  <a:gd name="connsiteX3" fmla="*/ 3662711 w 7090711"/>
                  <a:gd name="connsiteY3" fmla="*/ 1396595 h 5922412"/>
                  <a:gd name="connsiteX4" fmla="*/ 4759677 w 7090711"/>
                  <a:gd name="connsiteY4" fmla="*/ 69891 h 5922412"/>
                  <a:gd name="connsiteX5" fmla="*/ 5710045 w 7090711"/>
                  <a:gd name="connsiteY5" fmla="*/ 2135545 h 5922412"/>
                  <a:gd name="connsiteX6" fmla="*/ 6411659 w 7090711"/>
                  <a:gd name="connsiteY6" fmla="*/ 1807940 h 5922412"/>
                  <a:gd name="connsiteX7" fmla="*/ 6998396 w 7090711"/>
                  <a:gd name="connsiteY7" fmla="*/ 2607096 h 5922412"/>
                  <a:gd name="connsiteX8" fmla="*/ 6466768 w 7090711"/>
                  <a:gd name="connsiteY8" fmla="*/ 3936167 h 5922412"/>
                  <a:gd name="connsiteX9" fmla="*/ 5453254 w 7090711"/>
                  <a:gd name="connsiteY9" fmla="*/ 3694008 h 5922412"/>
                  <a:gd name="connsiteX10" fmla="*/ 6489045 w 7090711"/>
                  <a:gd name="connsiteY10" fmla="*/ 5922412 h 5922412"/>
                  <a:gd name="connsiteX11" fmla="*/ 3667432 w 7090711"/>
                  <a:gd name="connsiteY11" fmla="*/ 5325716 h 5922412"/>
                  <a:gd name="connsiteX12" fmla="*/ 794619 w 7090711"/>
                  <a:gd name="connsiteY12" fmla="*/ 5919750 h 5922412"/>
                  <a:gd name="connsiteX13" fmla="*/ 1663700 w 7090711"/>
                  <a:gd name="connsiteY13" fmla="*/ 3884656 h 5922412"/>
                  <a:gd name="connsiteX14" fmla="*/ 0 w 7090711"/>
                  <a:gd name="connsiteY14" fmla="*/ 896305 h 5922412"/>
                  <a:gd name="connsiteX0" fmla="*/ 0 w 7090711"/>
                  <a:gd name="connsiteY0" fmla="*/ 894386 h 5920493"/>
                  <a:gd name="connsiteX1" fmla="*/ 1435692 w 7090711"/>
                  <a:gd name="connsiteY1" fmla="*/ 1977480 h 5920493"/>
                  <a:gd name="connsiteX2" fmla="*/ 2512195 w 7090711"/>
                  <a:gd name="connsiteY2" fmla="*/ 21077 h 5920493"/>
                  <a:gd name="connsiteX3" fmla="*/ 3662711 w 7090711"/>
                  <a:gd name="connsiteY3" fmla="*/ 1394676 h 5920493"/>
                  <a:gd name="connsiteX4" fmla="*/ 4759677 w 7090711"/>
                  <a:gd name="connsiteY4" fmla="*/ 67972 h 5920493"/>
                  <a:gd name="connsiteX5" fmla="*/ 5710045 w 7090711"/>
                  <a:gd name="connsiteY5" fmla="*/ 2133626 h 5920493"/>
                  <a:gd name="connsiteX6" fmla="*/ 6411659 w 7090711"/>
                  <a:gd name="connsiteY6" fmla="*/ 1806021 h 5920493"/>
                  <a:gd name="connsiteX7" fmla="*/ 6998396 w 7090711"/>
                  <a:gd name="connsiteY7" fmla="*/ 2605177 h 5920493"/>
                  <a:gd name="connsiteX8" fmla="*/ 6466768 w 7090711"/>
                  <a:gd name="connsiteY8" fmla="*/ 3934248 h 5920493"/>
                  <a:gd name="connsiteX9" fmla="*/ 5453254 w 7090711"/>
                  <a:gd name="connsiteY9" fmla="*/ 3692089 h 5920493"/>
                  <a:gd name="connsiteX10" fmla="*/ 6489045 w 7090711"/>
                  <a:gd name="connsiteY10" fmla="*/ 5920493 h 5920493"/>
                  <a:gd name="connsiteX11" fmla="*/ 3667432 w 7090711"/>
                  <a:gd name="connsiteY11" fmla="*/ 5323797 h 5920493"/>
                  <a:gd name="connsiteX12" fmla="*/ 794619 w 7090711"/>
                  <a:gd name="connsiteY12" fmla="*/ 5917831 h 5920493"/>
                  <a:gd name="connsiteX13" fmla="*/ 1663700 w 7090711"/>
                  <a:gd name="connsiteY13" fmla="*/ 3882737 h 5920493"/>
                  <a:gd name="connsiteX14" fmla="*/ 0 w 7090711"/>
                  <a:gd name="connsiteY14" fmla="*/ 894386 h 5920493"/>
                  <a:gd name="connsiteX0" fmla="*/ 0 w 7090711"/>
                  <a:gd name="connsiteY0" fmla="*/ 893258 h 5919365"/>
                  <a:gd name="connsiteX1" fmla="*/ 1512729 w 7090711"/>
                  <a:gd name="connsiteY1" fmla="*/ 2110330 h 5919365"/>
                  <a:gd name="connsiteX2" fmla="*/ 2512195 w 7090711"/>
                  <a:gd name="connsiteY2" fmla="*/ 19949 h 5919365"/>
                  <a:gd name="connsiteX3" fmla="*/ 3662711 w 7090711"/>
                  <a:gd name="connsiteY3" fmla="*/ 1393548 h 5919365"/>
                  <a:gd name="connsiteX4" fmla="*/ 4759677 w 7090711"/>
                  <a:gd name="connsiteY4" fmla="*/ 66844 h 5919365"/>
                  <a:gd name="connsiteX5" fmla="*/ 5710045 w 7090711"/>
                  <a:gd name="connsiteY5" fmla="*/ 2132498 h 5919365"/>
                  <a:gd name="connsiteX6" fmla="*/ 6411659 w 7090711"/>
                  <a:gd name="connsiteY6" fmla="*/ 1804893 h 5919365"/>
                  <a:gd name="connsiteX7" fmla="*/ 6998396 w 7090711"/>
                  <a:gd name="connsiteY7" fmla="*/ 2604049 h 5919365"/>
                  <a:gd name="connsiteX8" fmla="*/ 6466768 w 7090711"/>
                  <a:gd name="connsiteY8" fmla="*/ 3933120 h 5919365"/>
                  <a:gd name="connsiteX9" fmla="*/ 5453254 w 7090711"/>
                  <a:gd name="connsiteY9" fmla="*/ 3690961 h 5919365"/>
                  <a:gd name="connsiteX10" fmla="*/ 6489045 w 7090711"/>
                  <a:gd name="connsiteY10" fmla="*/ 5919365 h 5919365"/>
                  <a:gd name="connsiteX11" fmla="*/ 3667432 w 7090711"/>
                  <a:gd name="connsiteY11" fmla="*/ 5322669 h 5919365"/>
                  <a:gd name="connsiteX12" fmla="*/ 794619 w 7090711"/>
                  <a:gd name="connsiteY12" fmla="*/ 5916703 h 5919365"/>
                  <a:gd name="connsiteX13" fmla="*/ 1663700 w 7090711"/>
                  <a:gd name="connsiteY13" fmla="*/ 3881609 h 5919365"/>
                  <a:gd name="connsiteX14" fmla="*/ 0 w 7090711"/>
                  <a:gd name="connsiteY14" fmla="*/ 893258 h 5919365"/>
                  <a:gd name="connsiteX0" fmla="*/ 0 w 7090711"/>
                  <a:gd name="connsiteY0" fmla="*/ 892662 h 5918769"/>
                  <a:gd name="connsiteX1" fmla="*/ 1559621 w 7090711"/>
                  <a:gd name="connsiteY1" fmla="*/ 2186771 h 5918769"/>
                  <a:gd name="connsiteX2" fmla="*/ 2512195 w 7090711"/>
                  <a:gd name="connsiteY2" fmla="*/ 19353 h 5918769"/>
                  <a:gd name="connsiteX3" fmla="*/ 3662711 w 7090711"/>
                  <a:gd name="connsiteY3" fmla="*/ 1392952 h 5918769"/>
                  <a:gd name="connsiteX4" fmla="*/ 4759677 w 7090711"/>
                  <a:gd name="connsiteY4" fmla="*/ 66248 h 5918769"/>
                  <a:gd name="connsiteX5" fmla="*/ 5710045 w 7090711"/>
                  <a:gd name="connsiteY5" fmla="*/ 2131902 h 5918769"/>
                  <a:gd name="connsiteX6" fmla="*/ 6411659 w 7090711"/>
                  <a:gd name="connsiteY6" fmla="*/ 1804297 h 5918769"/>
                  <a:gd name="connsiteX7" fmla="*/ 6998396 w 7090711"/>
                  <a:gd name="connsiteY7" fmla="*/ 2603453 h 5918769"/>
                  <a:gd name="connsiteX8" fmla="*/ 6466768 w 7090711"/>
                  <a:gd name="connsiteY8" fmla="*/ 3932524 h 5918769"/>
                  <a:gd name="connsiteX9" fmla="*/ 5453254 w 7090711"/>
                  <a:gd name="connsiteY9" fmla="*/ 3690365 h 5918769"/>
                  <a:gd name="connsiteX10" fmla="*/ 6489045 w 7090711"/>
                  <a:gd name="connsiteY10" fmla="*/ 5918769 h 5918769"/>
                  <a:gd name="connsiteX11" fmla="*/ 3667432 w 7090711"/>
                  <a:gd name="connsiteY11" fmla="*/ 5322073 h 5918769"/>
                  <a:gd name="connsiteX12" fmla="*/ 794619 w 7090711"/>
                  <a:gd name="connsiteY12" fmla="*/ 5916107 h 5918769"/>
                  <a:gd name="connsiteX13" fmla="*/ 1663700 w 7090711"/>
                  <a:gd name="connsiteY13" fmla="*/ 3881013 h 5918769"/>
                  <a:gd name="connsiteX14" fmla="*/ 0 w 7090711"/>
                  <a:gd name="connsiteY14" fmla="*/ 892662 h 5918769"/>
                  <a:gd name="connsiteX0" fmla="*/ 0 w 7090711"/>
                  <a:gd name="connsiteY0" fmla="*/ 893230 h 5919337"/>
                  <a:gd name="connsiteX1" fmla="*/ 1516078 w 7090711"/>
                  <a:gd name="connsiteY1" fmla="*/ 2113651 h 5919337"/>
                  <a:gd name="connsiteX2" fmla="*/ 2512195 w 7090711"/>
                  <a:gd name="connsiteY2" fmla="*/ 19921 h 5919337"/>
                  <a:gd name="connsiteX3" fmla="*/ 3662711 w 7090711"/>
                  <a:gd name="connsiteY3" fmla="*/ 1393520 h 5919337"/>
                  <a:gd name="connsiteX4" fmla="*/ 4759677 w 7090711"/>
                  <a:gd name="connsiteY4" fmla="*/ 66816 h 5919337"/>
                  <a:gd name="connsiteX5" fmla="*/ 5710045 w 7090711"/>
                  <a:gd name="connsiteY5" fmla="*/ 2132470 h 5919337"/>
                  <a:gd name="connsiteX6" fmla="*/ 6411659 w 7090711"/>
                  <a:gd name="connsiteY6" fmla="*/ 1804865 h 5919337"/>
                  <a:gd name="connsiteX7" fmla="*/ 6998396 w 7090711"/>
                  <a:gd name="connsiteY7" fmla="*/ 2604021 h 5919337"/>
                  <a:gd name="connsiteX8" fmla="*/ 6466768 w 7090711"/>
                  <a:gd name="connsiteY8" fmla="*/ 3933092 h 5919337"/>
                  <a:gd name="connsiteX9" fmla="*/ 5453254 w 7090711"/>
                  <a:gd name="connsiteY9" fmla="*/ 3690933 h 5919337"/>
                  <a:gd name="connsiteX10" fmla="*/ 6489045 w 7090711"/>
                  <a:gd name="connsiteY10" fmla="*/ 5919337 h 5919337"/>
                  <a:gd name="connsiteX11" fmla="*/ 3667432 w 7090711"/>
                  <a:gd name="connsiteY11" fmla="*/ 5322641 h 5919337"/>
                  <a:gd name="connsiteX12" fmla="*/ 794619 w 7090711"/>
                  <a:gd name="connsiteY12" fmla="*/ 5916675 h 5919337"/>
                  <a:gd name="connsiteX13" fmla="*/ 1663700 w 7090711"/>
                  <a:gd name="connsiteY13" fmla="*/ 3881581 h 5919337"/>
                  <a:gd name="connsiteX14" fmla="*/ 0 w 7090711"/>
                  <a:gd name="connsiteY14" fmla="*/ 893230 h 5919337"/>
                  <a:gd name="connsiteX0" fmla="*/ 0 w 7090711"/>
                  <a:gd name="connsiteY0" fmla="*/ 902877 h 5928984"/>
                  <a:gd name="connsiteX1" fmla="*/ 1516078 w 7090711"/>
                  <a:gd name="connsiteY1" fmla="*/ 2123298 h 5928984"/>
                  <a:gd name="connsiteX2" fmla="*/ 2512195 w 7090711"/>
                  <a:gd name="connsiteY2" fmla="*/ 29568 h 5928984"/>
                  <a:gd name="connsiteX3" fmla="*/ 3662711 w 7090711"/>
                  <a:gd name="connsiteY3" fmla="*/ 1403167 h 5928984"/>
                  <a:gd name="connsiteX4" fmla="*/ 4759677 w 7090711"/>
                  <a:gd name="connsiteY4" fmla="*/ 76463 h 5928984"/>
                  <a:gd name="connsiteX5" fmla="*/ 5710045 w 7090711"/>
                  <a:gd name="connsiteY5" fmla="*/ 2142117 h 5928984"/>
                  <a:gd name="connsiteX6" fmla="*/ 6411659 w 7090711"/>
                  <a:gd name="connsiteY6" fmla="*/ 1814512 h 5928984"/>
                  <a:gd name="connsiteX7" fmla="*/ 6998396 w 7090711"/>
                  <a:gd name="connsiteY7" fmla="*/ 2613668 h 5928984"/>
                  <a:gd name="connsiteX8" fmla="*/ 6466768 w 7090711"/>
                  <a:gd name="connsiteY8" fmla="*/ 3942739 h 5928984"/>
                  <a:gd name="connsiteX9" fmla="*/ 5453254 w 7090711"/>
                  <a:gd name="connsiteY9" fmla="*/ 3700580 h 5928984"/>
                  <a:gd name="connsiteX10" fmla="*/ 6489045 w 7090711"/>
                  <a:gd name="connsiteY10" fmla="*/ 5928984 h 5928984"/>
                  <a:gd name="connsiteX11" fmla="*/ 3667432 w 7090711"/>
                  <a:gd name="connsiteY11" fmla="*/ 5332288 h 5928984"/>
                  <a:gd name="connsiteX12" fmla="*/ 794619 w 7090711"/>
                  <a:gd name="connsiteY12" fmla="*/ 5926322 h 5928984"/>
                  <a:gd name="connsiteX13" fmla="*/ 1663700 w 7090711"/>
                  <a:gd name="connsiteY13" fmla="*/ 3891228 h 5928984"/>
                  <a:gd name="connsiteX14" fmla="*/ 0 w 7090711"/>
                  <a:gd name="connsiteY14" fmla="*/ 902877 h 5928984"/>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0 w 7090711"/>
                  <a:gd name="connsiteY0" fmla="*/ 873309 h 5899416"/>
                  <a:gd name="connsiteX1" fmla="*/ 1516078 w 7090711"/>
                  <a:gd name="connsiteY1" fmla="*/ 2093730 h 5899416"/>
                  <a:gd name="connsiteX2" fmla="*/ 2512195 w 7090711"/>
                  <a:gd name="connsiteY2" fmla="*/ 0 h 5899416"/>
                  <a:gd name="connsiteX3" fmla="*/ 3662711 w 7090711"/>
                  <a:gd name="connsiteY3" fmla="*/ 1373599 h 5899416"/>
                  <a:gd name="connsiteX4" fmla="*/ 4759677 w 7090711"/>
                  <a:gd name="connsiteY4" fmla="*/ 46895 h 5899416"/>
                  <a:gd name="connsiteX5" fmla="*/ 5710045 w 7090711"/>
                  <a:gd name="connsiteY5" fmla="*/ 2112549 h 5899416"/>
                  <a:gd name="connsiteX6" fmla="*/ 6411659 w 7090711"/>
                  <a:gd name="connsiteY6" fmla="*/ 1784944 h 5899416"/>
                  <a:gd name="connsiteX7" fmla="*/ 6998396 w 7090711"/>
                  <a:gd name="connsiteY7" fmla="*/ 2584100 h 5899416"/>
                  <a:gd name="connsiteX8" fmla="*/ 6466768 w 7090711"/>
                  <a:gd name="connsiteY8" fmla="*/ 3913171 h 5899416"/>
                  <a:gd name="connsiteX9" fmla="*/ 5453254 w 7090711"/>
                  <a:gd name="connsiteY9" fmla="*/ 3671012 h 5899416"/>
                  <a:gd name="connsiteX10" fmla="*/ 6489045 w 7090711"/>
                  <a:gd name="connsiteY10" fmla="*/ 5899416 h 5899416"/>
                  <a:gd name="connsiteX11" fmla="*/ 3667432 w 7090711"/>
                  <a:gd name="connsiteY11" fmla="*/ 5302720 h 5899416"/>
                  <a:gd name="connsiteX12" fmla="*/ 794619 w 7090711"/>
                  <a:gd name="connsiteY12" fmla="*/ 5896754 h 5899416"/>
                  <a:gd name="connsiteX13" fmla="*/ 1663700 w 7090711"/>
                  <a:gd name="connsiteY13" fmla="*/ 3861660 h 5899416"/>
                  <a:gd name="connsiteX14" fmla="*/ 0 w 7090711"/>
                  <a:gd name="connsiteY14" fmla="*/ 873309 h 5899416"/>
                  <a:gd name="connsiteX0" fmla="*/ 12599 w 6296092"/>
                  <a:gd name="connsiteY0" fmla="*/ 1945133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12599 w 6296092"/>
                  <a:gd name="connsiteY14" fmla="*/ 1945133 h 5899416"/>
                  <a:gd name="connsiteX0" fmla="*/ 56141 w 6296092"/>
                  <a:gd name="connsiteY0" fmla="*/ 183795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6141 w 6296092"/>
                  <a:gd name="connsiteY14" fmla="*/ 1837950 h 5899416"/>
                  <a:gd name="connsiteX0" fmla="*/ 297302 w 6296092"/>
                  <a:gd name="connsiteY0" fmla="*/ 1831251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297302 w 6296092"/>
                  <a:gd name="connsiteY14" fmla="*/ 1831251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49443 w 6296092"/>
                  <a:gd name="connsiteY0" fmla="*/ 1797757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49443 w 6296092"/>
                  <a:gd name="connsiteY14" fmla="*/ 1797757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59491 w 6296092"/>
                  <a:gd name="connsiteY0" fmla="*/ 1781010 h 5899416"/>
                  <a:gd name="connsiteX1" fmla="*/ 721459 w 6296092"/>
                  <a:gd name="connsiteY1" fmla="*/ 2093730 h 5899416"/>
                  <a:gd name="connsiteX2" fmla="*/ 1717576 w 6296092"/>
                  <a:gd name="connsiteY2" fmla="*/ 0 h 5899416"/>
                  <a:gd name="connsiteX3" fmla="*/ 2868092 w 6296092"/>
                  <a:gd name="connsiteY3" fmla="*/ 1373599 h 5899416"/>
                  <a:gd name="connsiteX4" fmla="*/ 3965058 w 6296092"/>
                  <a:gd name="connsiteY4" fmla="*/ 46895 h 5899416"/>
                  <a:gd name="connsiteX5" fmla="*/ 4915426 w 6296092"/>
                  <a:gd name="connsiteY5" fmla="*/ 2112549 h 5899416"/>
                  <a:gd name="connsiteX6" fmla="*/ 5617040 w 6296092"/>
                  <a:gd name="connsiteY6" fmla="*/ 1784944 h 5899416"/>
                  <a:gd name="connsiteX7" fmla="*/ 6203777 w 6296092"/>
                  <a:gd name="connsiteY7" fmla="*/ 2584100 h 5899416"/>
                  <a:gd name="connsiteX8" fmla="*/ 5672149 w 6296092"/>
                  <a:gd name="connsiteY8" fmla="*/ 3913171 h 5899416"/>
                  <a:gd name="connsiteX9" fmla="*/ 4658635 w 6296092"/>
                  <a:gd name="connsiteY9" fmla="*/ 3671012 h 5899416"/>
                  <a:gd name="connsiteX10" fmla="*/ 5694426 w 6296092"/>
                  <a:gd name="connsiteY10" fmla="*/ 5899416 h 5899416"/>
                  <a:gd name="connsiteX11" fmla="*/ 2872813 w 6296092"/>
                  <a:gd name="connsiteY11" fmla="*/ 5302720 h 5899416"/>
                  <a:gd name="connsiteX12" fmla="*/ 0 w 6296092"/>
                  <a:gd name="connsiteY12" fmla="*/ 5896754 h 5899416"/>
                  <a:gd name="connsiteX13" fmla="*/ 869081 w 6296092"/>
                  <a:gd name="connsiteY13" fmla="*/ 3861660 h 5899416"/>
                  <a:gd name="connsiteX14" fmla="*/ 59491 w 6296092"/>
                  <a:gd name="connsiteY14" fmla="*/ 1781010 h 5899416"/>
                  <a:gd name="connsiteX0" fmla="*/ 138813 w 6375414"/>
                  <a:gd name="connsiteY0" fmla="*/ 1781010 h 5899416"/>
                  <a:gd name="connsiteX1" fmla="*/ 800781 w 6375414"/>
                  <a:gd name="connsiteY1" fmla="*/ 2093730 h 5899416"/>
                  <a:gd name="connsiteX2" fmla="*/ 1796898 w 6375414"/>
                  <a:gd name="connsiteY2" fmla="*/ 0 h 5899416"/>
                  <a:gd name="connsiteX3" fmla="*/ 2947414 w 6375414"/>
                  <a:gd name="connsiteY3" fmla="*/ 1373599 h 5899416"/>
                  <a:gd name="connsiteX4" fmla="*/ 4044380 w 6375414"/>
                  <a:gd name="connsiteY4" fmla="*/ 46895 h 5899416"/>
                  <a:gd name="connsiteX5" fmla="*/ 4994748 w 6375414"/>
                  <a:gd name="connsiteY5" fmla="*/ 2112549 h 5899416"/>
                  <a:gd name="connsiteX6" fmla="*/ 5696362 w 6375414"/>
                  <a:gd name="connsiteY6" fmla="*/ 1784944 h 5899416"/>
                  <a:gd name="connsiteX7" fmla="*/ 6283099 w 6375414"/>
                  <a:gd name="connsiteY7" fmla="*/ 2584100 h 5899416"/>
                  <a:gd name="connsiteX8" fmla="*/ 5751471 w 6375414"/>
                  <a:gd name="connsiteY8" fmla="*/ 3913171 h 5899416"/>
                  <a:gd name="connsiteX9" fmla="*/ 4737957 w 6375414"/>
                  <a:gd name="connsiteY9" fmla="*/ 3671012 h 5899416"/>
                  <a:gd name="connsiteX10" fmla="*/ 5773748 w 6375414"/>
                  <a:gd name="connsiteY10" fmla="*/ 5899416 h 5899416"/>
                  <a:gd name="connsiteX11" fmla="*/ 2952135 w 6375414"/>
                  <a:gd name="connsiteY11" fmla="*/ 5302720 h 5899416"/>
                  <a:gd name="connsiteX12" fmla="*/ 79322 w 6375414"/>
                  <a:gd name="connsiteY12" fmla="*/ 5896754 h 5899416"/>
                  <a:gd name="connsiteX13" fmla="*/ 948403 w 6375414"/>
                  <a:gd name="connsiteY13" fmla="*/ 3861660 h 5899416"/>
                  <a:gd name="connsiteX14" fmla="*/ 138813 w 6375414"/>
                  <a:gd name="connsiteY14" fmla="*/ 1781010 h 5899416"/>
                  <a:gd name="connsiteX0" fmla="*/ 681607 w 6918208"/>
                  <a:gd name="connsiteY0" fmla="*/ 1781010 h 5899416"/>
                  <a:gd name="connsiteX1" fmla="*/ 1343575 w 6918208"/>
                  <a:gd name="connsiteY1" fmla="*/ 2093730 h 5899416"/>
                  <a:gd name="connsiteX2" fmla="*/ 2339692 w 6918208"/>
                  <a:gd name="connsiteY2" fmla="*/ 0 h 5899416"/>
                  <a:gd name="connsiteX3" fmla="*/ 3490208 w 6918208"/>
                  <a:gd name="connsiteY3" fmla="*/ 1373599 h 5899416"/>
                  <a:gd name="connsiteX4" fmla="*/ 4587174 w 6918208"/>
                  <a:gd name="connsiteY4" fmla="*/ 46895 h 5899416"/>
                  <a:gd name="connsiteX5" fmla="*/ 5537542 w 6918208"/>
                  <a:gd name="connsiteY5" fmla="*/ 2112549 h 5899416"/>
                  <a:gd name="connsiteX6" fmla="*/ 6239156 w 6918208"/>
                  <a:gd name="connsiteY6" fmla="*/ 1784944 h 5899416"/>
                  <a:gd name="connsiteX7" fmla="*/ 6825893 w 6918208"/>
                  <a:gd name="connsiteY7" fmla="*/ 2584100 h 5899416"/>
                  <a:gd name="connsiteX8" fmla="*/ 6294265 w 6918208"/>
                  <a:gd name="connsiteY8" fmla="*/ 3913171 h 5899416"/>
                  <a:gd name="connsiteX9" fmla="*/ 5280751 w 6918208"/>
                  <a:gd name="connsiteY9" fmla="*/ 3671012 h 5899416"/>
                  <a:gd name="connsiteX10" fmla="*/ 6316542 w 6918208"/>
                  <a:gd name="connsiteY10" fmla="*/ 5899416 h 5899416"/>
                  <a:gd name="connsiteX11" fmla="*/ 3494929 w 6918208"/>
                  <a:gd name="connsiteY11" fmla="*/ 5302720 h 5899416"/>
                  <a:gd name="connsiteX12" fmla="*/ 622116 w 6918208"/>
                  <a:gd name="connsiteY12" fmla="*/ 5896754 h 5899416"/>
                  <a:gd name="connsiteX13" fmla="*/ 1491197 w 6918208"/>
                  <a:gd name="connsiteY13" fmla="*/ 3861660 h 5899416"/>
                  <a:gd name="connsiteX14" fmla="*/ 681607 w 6918208"/>
                  <a:gd name="connsiteY14" fmla="*/ 1781010 h 5899416"/>
                  <a:gd name="connsiteX0" fmla="*/ 572745 w 6809346"/>
                  <a:gd name="connsiteY0" fmla="*/ 1781010 h 5899416"/>
                  <a:gd name="connsiteX1" fmla="*/ 1234713 w 6809346"/>
                  <a:gd name="connsiteY1" fmla="*/ 2093730 h 5899416"/>
                  <a:gd name="connsiteX2" fmla="*/ 2230830 w 6809346"/>
                  <a:gd name="connsiteY2" fmla="*/ 0 h 5899416"/>
                  <a:gd name="connsiteX3" fmla="*/ 3381346 w 6809346"/>
                  <a:gd name="connsiteY3" fmla="*/ 1373599 h 5899416"/>
                  <a:gd name="connsiteX4" fmla="*/ 4478312 w 6809346"/>
                  <a:gd name="connsiteY4" fmla="*/ 46895 h 5899416"/>
                  <a:gd name="connsiteX5" fmla="*/ 5428680 w 6809346"/>
                  <a:gd name="connsiteY5" fmla="*/ 2112549 h 5899416"/>
                  <a:gd name="connsiteX6" fmla="*/ 6130294 w 6809346"/>
                  <a:gd name="connsiteY6" fmla="*/ 1784944 h 5899416"/>
                  <a:gd name="connsiteX7" fmla="*/ 6717031 w 6809346"/>
                  <a:gd name="connsiteY7" fmla="*/ 2584100 h 5899416"/>
                  <a:gd name="connsiteX8" fmla="*/ 6185403 w 6809346"/>
                  <a:gd name="connsiteY8" fmla="*/ 3913171 h 5899416"/>
                  <a:gd name="connsiteX9" fmla="*/ 5171889 w 6809346"/>
                  <a:gd name="connsiteY9" fmla="*/ 3671012 h 5899416"/>
                  <a:gd name="connsiteX10" fmla="*/ 6207680 w 6809346"/>
                  <a:gd name="connsiteY10" fmla="*/ 5899416 h 5899416"/>
                  <a:gd name="connsiteX11" fmla="*/ 3386067 w 6809346"/>
                  <a:gd name="connsiteY11" fmla="*/ 5302720 h 5899416"/>
                  <a:gd name="connsiteX12" fmla="*/ 513254 w 6809346"/>
                  <a:gd name="connsiteY12" fmla="*/ 5896754 h 5899416"/>
                  <a:gd name="connsiteX13" fmla="*/ 1382335 w 6809346"/>
                  <a:gd name="connsiteY13" fmla="*/ 3861660 h 5899416"/>
                  <a:gd name="connsiteX14" fmla="*/ 572745 w 6809346"/>
                  <a:gd name="connsiteY14" fmla="*/ 1781010 h 5899416"/>
                  <a:gd name="connsiteX0" fmla="*/ 715087 w 6951688"/>
                  <a:gd name="connsiteY0" fmla="*/ 1781010 h 5899416"/>
                  <a:gd name="connsiteX1" fmla="*/ 1377055 w 6951688"/>
                  <a:gd name="connsiteY1" fmla="*/ 2093730 h 5899416"/>
                  <a:gd name="connsiteX2" fmla="*/ 2373172 w 6951688"/>
                  <a:gd name="connsiteY2" fmla="*/ 0 h 5899416"/>
                  <a:gd name="connsiteX3" fmla="*/ 3523688 w 6951688"/>
                  <a:gd name="connsiteY3" fmla="*/ 1373599 h 5899416"/>
                  <a:gd name="connsiteX4" fmla="*/ 4620654 w 6951688"/>
                  <a:gd name="connsiteY4" fmla="*/ 46895 h 5899416"/>
                  <a:gd name="connsiteX5" fmla="*/ 5571022 w 6951688"/>
                  <a:gd name="connsiteY5" fmla="*/ 2112549 h 5899416"/>
                  <a:gd name="connsiteX6" fmla="*/ 6272636 w 6951688"/>
                  <a:gd name="connsiteY6" fmla="*/ 1784944 h 5899416"/>
                  <a:gd name="connsiteX7" fmla="*/ 6859373 w 6951688"/>
                  <a:gd name="connsiteY7" fmla="*/ 2584100 h 5899416"/>
                  <a:gd name="connsiteX8" fmla="*/ 6327745 w 6951688"/>
                  <a:gd name="connsiteY8" fmla="*/ 3913171 h 5899416"/>
                  <a:gd name="connsiteX9" fmla="*/ 5314231 w 6951688"/>
                  <a:gd name="connsiteY9" fmla="*/ 3671012 h 5899416"/>
                  <a:gd name="connsiteX10" fmla="*/ 6350022 w 6951688"/>
                  <a:gd name="connsiteY10" fmla="*/ 5899416 h 5899416"/>
                  <a:gd name="connsiteX11" fmla="*/ 3528409 w 6951688"/>
                  <a:gd name="connsiteY11" fmla="*/ 5302720 h 5899416"/>
                  <a:gd name="connsiteX12" fmla="*/ 655596 w 6951688"/>
                  <a:gd name="connsiteY12" fmla="*/ 5896754 h 5899416"/>
                  <a:gd name="connsiteX13" fmla="*/ 1524677 w 6951688"/>
                  <a:gd name="connsiteY13" fmla="*/ 3861660 h 5899416"/>
                  <a:gd name="connsiteX14" fmla="*/ 715087 w 6951688"/>
                  <a:gd name="connsiteY14" fmla="*/ 1781010 h 5899416"/>
                  <a:gd name="connsiteX0" fmla="*/ 715087 w 6951688"/>
                  <a:gd name="connsiteY0" fmla="*/ 1781010 h 5920200"/>
                  <a:gd name="connsiteX1" fmla="*/ 1377055 w 6951688"/>
                  <a:gd name="connsiteY1" fmla="*/ 2093730 h 5920200"/>
                  <a:gd name="connsiteX2" fmla="*/ 2373172 w 6951688"/>
                  <a:gd name="connsiteY2" fmla="*/ 0 h 5920200"/>
                  <a:gd name="connsiteX3" fmla="*/ 3523688 w 6951688"/>
                  <a:gd name="connsiteY3" fmla="*/ 1373599 h 5920200"/>
                  <a:gd name="connsiteX4" fmla="*/ 4620654 w 6951688"/>
                  <a:gd name="connsiteY4" fmla="*/ 46895 h 5920200"/>
                  <a:gd name="connsiteX5" fmla="*/ 5571022 w 6951688"/>
                  <a:gd name="connsiteY5" fmla="*/ 2112549 h 5920200"/>
                  <a:gd name="connsiteX6" fmla="*/ 6272636 w 6951688"/>
                  <a:gd name="connsiteY6" fmla="*/ 1784944 h 5920200"/>
                  <a:gd name="connsiteX7" fmla="*/ 6859373 w 6951688"/>
                  <a:gd name="connsiteY7" fmla="*/ 2584100 h 5920200"/>
                  <a:gd name="connsiteX8" fmla="*/ 6327745 w 6951688"/>
                  <a:gd name="connsiteY8" fmla="*/ 3913171 h 5920200"/>
                  <a:gd name="connsiteX9" fmla="*/ 5314231 w 6951688"/>
                  <a:gd name="connsiteY9" fmla="*/ 3671012 h 5920200"/>
                  <a:gd name="connsiteX10" fmla="*/ 6350022 w 6951688"/>
                  <a:gd name="connsiteY10" fmla="*/ 5899416 h 5920200"/>
                  <a:gd name="connsiteX11" fmla="*/ 3528409 w 6951688"/>
                  <a:gd name="connsiteY11" fmla="*/ 5302720 h 5920200"/>
                  <a:gd name="connsiteX12" fmla="*/ 635500 w 6951688"/>
                  <a:gd name="connsiteY12" fmla="*/ 5920200 h 5920200"/>
                  <a:gd name="connsiteX13" fmla="*/ 1524677 w 6951688"/>
                  <a:gd name="connsiteY13" fmla="*/ 3861660 h 5920200"/>
                  <a:gd name="connsiteX14" fmla="*/ 715087 w 6951688"/>
                  <a:gd name="connsiteY14" fmla="*/ 1781010 h 5920200"/>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15087 w 6951688"/>
                  <a:gd name="connsiteY0" fmla="*/ 1781010 h 5913501"/>
                  <a:gd name="connsiteX1" fmla="*/ 1377055 w 6951688"/>
                  <a:gd name="connsiteY1" fmla="*/ 2093730 h 5913501"/>
                  <a:gd name="connsiteX2" fmla="*/ 2373172 w 6951688"/>
                  <a:gd name="connsiteY2" fmla="*/ 0 h 5913501"/>
                  <a:gd name="connsiteX3" fmla="*/ 3523688 w 6951688"/>
                  <a:gd name="connsiteY3" fmla="*/ 1373599 h 5913501"/>
                  <a:gd name="connsiteX4" fmla="*/ 4620654 w 6951688"/>
                  <a:gd name="connsiteY4" fmla="*/ 46895 h 5913501"/>
                  <a:gd name="connsiteX5" fmla="*/ 5571022 w 6951688"/>
                  <a:gd name="connsiteY5" fmla="*/ 2112549 h 5913501"/>
                  <a:gd name="connsiteX6" fmla="*/ 6272636 w 6951688"/>
                  <a:gd name="connsiteY6" fmla="*/ 1784944 h 5913501"/>
                  <a:gd name="connsiteX7" fmla="*/ 6859373 w 6951688"/>
                  <a:gd name="connsiteY7" fmla="*/ 2584100 h 5913501"/>
                  <a:gd name="connsiteX8" fmla="*/ 6327745 w 6951688"/>
                  <a:gd name="connsiteY8" fmla="*/ 3913171 h 5913501"/>
                  <a:gd name="connsiteX9" fmla="*/ 5314231 w 6951688"/>
                  <a:gd name="connsiteY9" fmla="*/ 3671012 h 5913501"/>
                  <a:gd name="connsiteX10" fmla="*/ 6350022 w 6951688"/>
                  <a:gd name="connsiteY10" fmla="*/ 5899416 h 5913501"/>
                  <a:gd name="connsiteX11" fmla="*/ 3528409 w 6951688"/>
                  <a:gd name="connsiteY11" fmla="*/ 5302720 h 5913501"/>
                  <a:gd name="connsiteX12" fmla="*/ 642199 w 6951688"/>
                  <a:gd name="connsiteY12" fmla="*/ 5913501 h 5913501"/>
                  <a:gd name="connsiteX13" fmla="*/ 1524677 w 6951688"/>
                  <a:gd name="connsiteY13" fmla="*/ 3861660 h 5913501"/>
                  <a:gd name="connsiteX14" fmla="*/ 715087 w 6951688"/>
                  <a:gd name="connsiteY14" fmla="*/ 1781010 h 5913501"/>
                  <a:gd name="connsiteX0" fmla="*/ 708359 w 6944960"/>
                  <a:gd name="connsiteY0" fmla="*/ 1781010 h 5913501"/>
                  <a:gd name="connsiteX1" fmla="*/ 1370327 w 6944960"/>
                  <a:gd name="connsiteY1" fmla="*/ 2093730 h 5913501"/>
                  <a:gd name="connsiteX2" fmla="*/ 2366444 w 6944960"/>
                  <a:gd name="connsiteY2" fmla="*/ 0 h 5913501"/>
                  <a:gd name="connsiteX3" fmla="*/ 3516960 w 6944960"/>
                  <a:gd name="connsiteY3" fmla="*/ 1373599 h 5913501"/>
                  <a:gd name="connsiteX4" fmla="*/ 4613926 w 6944960"/>
                  <a:gd name="connsiteY4" fmla="*/ 46895 h 5913501"/>
                  <a:gd name="connsiteX5" fmla="*/ 5564294 w 6944960"/>
                  <a:gd name="connsiteY5" fmla="*/ 2112549 h 5913501"/>
                  <a:gd name="connsiteX6" fmla="*/ 6265908 w 6944960"/>
                  <a:gd name="connsiteY6" fmla="*/ 1784944 h 5913501"/>
                  <a:gd name="connsiteX7" fmla="*/ 6852645 w 6944960"/>
                  <a:gd name="connsiteY7" fmla="*/ 2584100 h 5913501"/>
                  <a:gd name="connsiteX8" fmla="*/ 6321017 w 6944960"/>
                  <a:gd name="connsiteY8" fmla="*/ 3913171 h 5913501"/>
                  <a:gd name="connsiteX9" fmla="*/ 5307503 w 6944960"/>
                  <a:gd name="connsiteY9" fmla="*/ 3671012 h 5913501"/>
                  <a:gd name="connsiteX10" fmla="*/ 6343294 w 6944960"/>
                  <a:gd name="connsiteY10" fmla="*/ 5899416 h 5913501"/>
                  <a:gd name="connsiteX11" fmla="*/ 3521681 w 6944960"/>
                  <a:gd name="connsiteY11" fmla="*/ 5302720 h 5913501"/>
                  <a:gd name="connsiteX12" fmla="*/ 635471 w 6944960"/>
                  <a:gd name="connsiteY12" fmla="*/ 5913501 h 5913501"/>
                  <a:gd name="connsiteX13" fmla="*/ 1541395 w 6944960"/>
                  <a:gd name="connsiteY13" fmla="*/ 3831515 h 5913501"/>
                  <a:gd name="connsiteX14" fmla="*/ 708359 w 6944960"/>
                  <a:gd name="connsiteY14" fmla="*/ 1781010 h 5913501"/>
                  <a:gd name="connsiteX0" fmla="*/ 619400 w 6856001"/>
                  <a:gd name="connsiteY0" fmla="*/ 1781010 h 5913501"/>
                  <a:gd name="connsiteX1" fmla="*/ 1281368 w 6856001"/>
                  <a:gd name="connsiteY1" fmla="*/ 2093730 h 5913501"/>
                  <a:gd name="connsiteX2" fmla="*/ 2277485 w 6856001"/>
                  <a:gd name="connsiteY2" fmla="*/ 0 h 5913501"/>
                  <a:gd name="connsiteX3" fmla="*/ 3428001 w 6856001"/>
                  <a:gd name="connsiteY3" fmla="*/ 1373599 h 5913501"/>
                  <a:gd name="connsiteX4" fmla="*/ 4524967 w 6856001"/>
                  <a:gd name="connsiteY4" fmla="*/ 46895 h 5913501"/>
                  <a:gd name="connsiteX5" fmla="*/ 5475335 w 6856001"/>
                  <a:gd name="connsiteY5" fmla="*/ 2112549 h 5913501"/>
                  <a:gd name="connsiteX6" fmla="*/ 6176949 w 6856001"/>
                  <a:gd name="connsiteY6" fmla="*/ 1784944 h 5913501"/>
                  <a:gd name="connsiteX7" fmla="*/ 6763686 w 6856001"/>
                  <a:gd name="connsiteY7" fmla="*/ 2584100 h 5913501"/>
                  <a:gd name="connsiteX8" fmla="*/ 6232058 w 6856001"/>
                  <a:gd name="connsiteY8" fmla="*/ 3913171 h 5913501"/>
                  <a:gd name="connsiteX9" fmla="*/ 5218544 w 6856001"/>
                  <a:gd name="connsiteY9" fmla="*/ 3671012 h 5913501"/>
                  <a:gd name="connsiteX10" fmla="*/ 6254335 w 6856001"/>
                  <a:gd name="connsiteY10" fmla="*/ 5899416 h 5913501"/>
                  <a:gd name="connsiteX11" fmla="*/ 3432722 w 6856001"/>
                  <a:gd name="connsiteY11" fmla="*/ 5302720 h 5913501"/>
                  <a:gd name="connsiteX12" fmla="*/ 546512 w 6856001"/>
                  <a:gd name="connsiteY12" fmla="*/ 5913501 h 5913501"/>
                  <a:gd name="connsiteX13" fmla="*/ 1452436 w 6856001"/>
                  <a:gd name="connsiteY13" fmla="*/ 3831515 h 5913501"/>
                  <a:gd name="connsiteX14" fmla="*/ 619400 w 6856001"/>
                  <a:gd name="connsiteY14"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624815 w 6861416"/>
                  <a:gd name="connsiteY0" fmla="*/ 1781010 h 5913501"/>
                  <a:gd name="connsiteX1" fmla="*/ 1286783 w 6861416"/>
                  <a:gd name="connsiteY1" fmla="*/ 2093730 h 5913501"/>
                  <a:gd name="connsiteX2" fmla="*/ 2282900 w 6861416"/>
                  <a:gd name="connsiteY2" fmla="*/ 0 h 5913501"/>
                  <a:gd name="connsiteX3" fmla="*/ 3433416 w 6861416"/>
                  <a:gd name="connsiteY3" fmla="*/ 1373599 h 5913501"/>
                  <a:gd name="connsiteX4" fmla="*/ 4530382 w 6861416"/>
                  <a:gd name="connsiteY4" fmla="*/ 46895 h 5913501"/>
                  <a:gd name="connsiteX5" fmla="*/ 5480750 w 6861416"/>
                  <a:gd name="connsiteY5" fmla="*/ 2112549 h 5913501"/>
                  <a:gd name="connsiteX6" fmla="*/ 6182364 w 6861416"/>
                  <a:gd name="connsiteY6" fmla="*/ 1784944 h 5913501"/>
                  <a:gd name="connsiteX7" fmla="*/ 6769101 w 6861416"/>
                  <a:gd name="connsiteY7" fmla="*/ 2584100 h 5913501"/>
                  <a:gd name="connsiteX8" fmla="*/ 6237473 w 6861416"/>
                  <a:gd name="connsiteY8" fmla="*/ 3913171 h 5913501"/>
                  <a:gd name="connsiteX9" fmla="*/ 5223959 w 6861416"/>
                  <a:gd name="connsiteY9" fmla="*/ 3671012 h 5913501"/>
                  <a:gd name="connsiteX10" fmla="*/ 6259750 w 6861416"/>
                  <a:gd name="connsiteY10" fmla="*/ 5899416 h 5913501"/>
                  <a:gd name="connsiteX11" fmla="*/ 3438137 w 6861416"/>
                  <a:gd name="connsiteY11" fmla="*/ 5302720 h 5913501"/>
                  <a:gd name="connsiteX12" fmla="*/ 551927 w 6861416"/>
                  <a:gd name="connsiteY12" fmla="*/ 5913501 h 5913501"/>
                  <a:gd name="connsiteX13" fmla="*/ 1457851 w 6861416"/>
                  <a:gd name="connsiteY13" fmla="*/ 3831515 h 5913501"/>
                  <a:gd name="connsiteX14" fmla="*/ 22235 w 6861416"/>
                  <a:gd name="connsiteY14" fmla="*/ 3510224 h 5913501"/>
                  <a:gd name="connsiteX15" fmla="*/ 624815 w 6861416"/>
                  <a:gd name="connsiteY15" fmla="*/ 1781010 h 5913501"/>
                  <a:gd name="connsiteX0" fmla="*/ 713384 w 6949985"/>
                  <a:gd name="connsiteY0" fmla="*/ 1781010 h 5913501"/>
                  <a:gd name="connsiteX1" fmla="*/ 1375352 w 6949985"/>
                  <a:gd name="connsiteY1" fmla="*/ 2093730 h 5913501"/>
                  <a:gd name="connsiteX2" fmla="*/ 2371469 w 6949985"/>
                  <a:gd name="connsiteY2" fmla="*/ 0 h 5913501"/>
                  <a:gd name="connsiteX3" fmla="*/ 3521985 w 6949985"/>
                  <a:gd name="connsiteY3" fmla="*/ 1373599 h 5913501"/>
                  <a:gd name="connsiteX4" fmla="*/ 4618951 w 6949985"/>
                  <a:gd name="connsiteY4" fmla="*/ 46895 h 5913501"/>
                  <a:gd name="connsiteX5" fmla="*/ 5569319 w 6949985"/>
                  <a:gd name="connsiteY5" fmla="*/ 2112549 h 5913501"/>
                  <a:gd name="connsiteX6" fmla="*/ 6270933 w 6949985"/>
                  <a:gd name="connsiteY6" fmla="*/ 1784944 h 5913501"/>
                  <a:gd name="connsiteX7" fmla="*/ 6857670 w 6949985"/>
                  <a:gd name="connsiteY7" fmla="*/ 2584100 h 5913501"/>
                  <a:gd name="connsiteX8" fmla="*/ 6326042 w 6949985"/>
                  <a:gd name="connsiteY8" fmla="*/ 3913171 h 5913501"/>
                  <a:gd name="connsiteX9" fmla="*/ 5312528 w 6949985"/>
                  <a:gd name="connsiteY9" fmla="*/ 3671012 h 5913501"/>
                  <a:gd name="connsiteX10" fmla="*/ 6348319 w 6949985"/>
                  <a:gd name="connsiteY10" fmla="*/ 5899416 h 5913501"/>
                  <a:gd name="connsiteX11" fmla="*/ 3526706 w 6949985"/>
                  <a:gd name="connsiteY11" fmla="*/ 5302720 h 5913501"/>
                  <a:gd name="connsiteX12" fmla="*/ 640496 w 6949985"/>
                  <a:gd name="connsiteY12" fmla="*/ 5913501 h 5913501"/>
                  <a:gd name="connsiteX13" fmla="*/ 1546420 w 6949985"/>
                  <a:gd name="connsiteY13" fmla="*/ 3831515 h 5913501"/>
                  <a:gd name="connsiteX14" fmla="*/ 110804 w 6949985"/>
                  <a:gd name="connsiteY14" fmla="*/ 3510224 h 5913501"/>
                  <a:gd name="connsiteX15" fmla="*/ 713384 w 6949985"/>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781010 h 5913501"/>
                  <a:gd name="connsiteX1" fmla="*/ 1383131 w 6957764"/>
                  <a:gd name="connsiteY1" fmla="*/ 2093730 h 5913501"/>
                  <a:gd name="connsiteX2" fmla="*/ 2379248 w 6957764"/>
                  <a:gd name="connsiteY2" fmla="*/ 0 h 5913501"/>
                  <a:gd name="connsiteX3" fmla="*/ 3529764 w 6957764"/>
                  <a:gd name="connsiteY3" fmla="*/ 1373599 h 5913501"/>
                  <a:gd name="connsiteX4" fmla="*/ 4626730 w 6957764"/>
                  <a:gd name="connsiteY4" fmla="*/ 46895 h 5913501"/>
                  <a:gd name="connsiteX5" fmla="*/ 5577098 w 6957764"/>
                  <a:gd name="connsiteY5" fmla="*/ 2112549 h 5913501"/>
                  <a:gd name="connsiteX6" fmla="*/ 6278712 w 6957764"/>
                  <a:gd name="connsiteY6" fmla="*/ 1784944 h 5913501"/>
                  <a:gd name="connsiteX7" fmla="*/ 6865449 w 6957764"/>
                  <a:gd name="connsiteY7" fmla="*/ 2584100 h 5913501"/>
                  <a:gd name="connsiteX8" fmla="*/ 6333821 w 6957764"/>
                  <a:gd name="connsiteY8" fmla="*/ 3913171 h 5913501"/>
                  <a:gd name="connsiteX9" fmla="*/ 5320307 w 6957764"/>
                  <a:gd name="connsiteY9" fmla="*/ 3671012 h 5913501"/>
                  <a:gd name="connsiteX10" fmla="*/ 6356098 w 6957764"/>
                  <a:gd name="connsiteY10" fmla="*/ 5899416 h 5913501"/>
                  <a:gd name="connsiteX11" fmla="*/ 3534485 w 6957764"/>
                  <a:gd name="connsiteY11" fmla="*/ 5302720 h 5913501"/>
                  <a:gd name="connsiteX12" fmla="*/ 648275 w 6957764"/>
                  <a:gd name="connsiteY12" fmla="*/ 5913501 h 5913501"/>
                  <a:gd name="connsiteX13" fmla="*/ 1554199 w 6957764"/>
                  <a:gd name="connsiteY13" fmla="*/ 3831515 h 5913501"/>
                  <a:gd name="connsiteX14" fmla="*/ 118583 w 6957764"/>
                  <a:gd name="connsiteY14" fmla="*/ 3510224 h 5913501"/>
                  <a:gd name="connsiteX15" fmla="*/ 721163 w 6957764"/>
                  <a:gd name="connsiteY15" fmla="*/ 1781010 h 5913501"/>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801107 h 5933598"/>
                  <a:gd name="connsiteX1" fmla="*/ 1383131 w 6957764"/>
                  <a:gd name="connsiteY1" fmla="*/ 2113827 h 5933598"/>
                  <a:gd name="connsiteX2" fmla="*/ 2379248 w 6957764"/>
                  <a:gd name="connsiteY2" fmla="*/ 0 h 5933598"/>
                  <a:gd name="connsiteX3" fmla="*/ 3529764 w 6957764"/>
                  <a:gd name="connsiteY3" fmla="*/ 1393696 h 5933598"/>
                  <a:gd name="connsiteX4" fmla="*/ 4626730 w 6957764"/>
                  <a:gd name="connsiteY4" fmla="*/ 66992 h 5933598"/>
                  <a:gd name="connsiteX5" fmla="*/ 5577098 w 6957764"/>
                  <a:gd name="connsiteY5" fmla="*/ 2132646 h 5933598"/>
                  <a:gd name="connsiteX6" fmla="*/ 6278712 w 6957764"/>
                  <a:gd name="connsiteY6" fmla="*/ 1805041 h 5933598"/>
                  <a:gd name="connsiteX7" fmla="*/ 6865449 w 6957764"/>
                  <a:gd name="connsiteY7" fmla="*/ 2604197 h 5933598"/>
                  <a:gd name="connsiteX8" fmla="*/ 6333821 w 6957764"/>
                  <a:gd name="connsiteY8" fmla="*/ 3933268 h 5933598"/>
                  <a:gd name="connsiteX9" fmla="*/ 5320307 w 6957764"/>
                  <a:gd name="connsiteY9" fmla="*/ 3691109 h 5933598"/>
                  <a:gd name="connsiteX10" fmla="*/ 6356098 w 6957764"/>
                  <a:gd name="connsiteY10" fmla="*/ 5919513 h 5933598"/>
                  <a:gd name="connsiteX11" fmla="*/ 3534485 w 6957764"/>
                  <a:gd name="connsiteY11" fmla="*/ 5322817 h 5933598"/>
                  <a:gd name="connsiteX12" fmla="*/ 648275 w 6957764"/>
                  <a:gd name="connsiteY12" fmla="*/ 5933598 h 5933598"/>
                  <a:gd name="connsiteX13" fmla="*/ 1554199 w 6957764"/>
                  <a:gd name="connsiteY13" fmla="*/ 3851612 h 5933598"/>
                  <a:gd name="connsiteX14" fmla="*/ 118583 w 6957764"/>
                  <a:gd name="connsiteY14" fmla="*/ 3530321 h 5933598"/>
                  <a:gd name="connsiteX15" fmla="*/ 721163 w 6957764"/>
                  <a:gd name="connsiteY15" fmla="*/ 1801107 h 5933598"/>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383648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29764 w 6957764"/>
                  <a:gd name="connsiteY3" fmla="*/ 1403745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77098 w 6957764"/>
                  <a:gd name="connsiteY5" fmla="*/ 2122598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87146 w 6957764"/>
                  <a:gd name="connsiteY5" fmla="*/ 2115899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40254 w 6957764"/>
                  <a:gd name="connsiteY5" fmla="*/ 2142695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53652 w 6957764"/>
                  <a:gd name="connsiteY5" fmla="*/ 2169491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8712 w 6957764"/>
                  <a:gd name="connsiteY6" fmla="*/ 179499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755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20307 w 6957764"/>
                  <a:gd name="connsiteY9" fmla="*/ 36810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13957 w 6957764"/>
                  <a:gd name="connsiteY9" fmla="*/ 36937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56098 w 6957764"/>
                  <a:gd name="connsiteY10" fmla="*/ 59094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34485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518610 w 6957764"/>
                  <a:gd name="connsiteY11" fmla="*/ 5312769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383131 w 6957764"/>
                  <a:gd name="connsiteY1" fmla="*/ 2103779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059 h 5923550"/>
                  <a:gd name="connsiteX1" fmla="*/ 1842508 w 6957764"/>
                  <a:gd name="connsiteY1" fmla="*/ 2558802 h 5923550"/>
                  <a:gd name="connsiteX2" fmla="*/ 2375898 w 6957764"/>
                  <a:gd name="connsiteY2" fmla="*/ 0 h 5923550"/>
                  <a:gd name="connsiteX3" fmla="*/ 3519716 w 6957764"/>
                  <a:gd name="connsiteY3" fmla="*/ 1393696 h 5923550"/>
                  <a:gd name="connsiteX4" fmla="*/ 4626730 w 6957764"/>
                  <a:gd name="connsiteY4" fmla="*/ 56944 h 5923550"/>
                  <a:gd name="connsiteX5" fmla="*/ 5590496 w 6957764"/>
                  <a:gd name="connsiteY5" fmla="*/ 2112550 h 5923550"/>
                  <a:gd name="connsiteX6" fmla="*/ 6262837 w 6957764"/>
                  <a:gd name="connsiteY6" fmla="*/ 1788643 h 5923550"/>
                  <a:gd name="connsiteX7" fmla="*/ 6865449 w 6957764"/>
                  <a:gd name="connsiteY7" fmla="*/ 2594149 h 5923550"/>
                  <a:gd name="connsiteX8" fmla="*/ 6333821 w 6957764"/>
                  <a:gd name="connsiteY8" fmla="*/ 3923220 h 5923550"/>
                  <a:gd name="connsiteX9" fmla="*/ 5336182 w 6957764"/>
                  <a:gd name="connsiteY9" fmla="*/ 3706461 h 5923550"/>
                  <a:gd name="connsiteX10" fmla="*/ 6362448 w 6957764"/>
                  <a:gd name="connsiteY10" fmla="*/ 5922165 h 5923550"/>
                  <a:gd name="connsiteX11" fmla="*/ 3499560 w 6957764"/>
                  <a:gd name="connsiteY11" fmla="*/ 5322294 h 5923550"/>
                  <a:gd name="connsiteX12" fmla="*/ 648275 w 6957764"/>
                  <a:gd name="connsiteY12" fmla="*/ 5923550 h 5923550"/>
                  <a:gd name="connsiteX13" fmla="*/ 1554199 w 6957764"/>
                  <a:gd name="connsiteY13" fmla="*/ 3841564 h 5923550"/>
                  <a:gd name="connsiteX14" fmla="*/ 118583 w 6957764"/>
                  <a:gd name="connsiteY14" fmla="*/ 3520273 h 5923550"/>
                  <a:gd name="connsiteX15" fmla="*/ 721163 w 6957764"/>
                  <a:gd name="connsiteY15" fmla="*/ 1791059 h 5923550"/>
                  <a:gd name="connsiteX0" fmla="*/ 721163 w 6957764"/>
                  <a:gd name="connsiteY0" fmla="*/ 1791222 h 5923713"/>
                  <a:gd name="connsiteX1" fmla="*/ 1842508 w 6957764"/>
                  <a:gd name="connsiteY1" fmla="*/ 2558965 h 5923713"/>
                  <a:gd name="connsiteX2" fmla="*/ 1248019 w 6957764"/>
                  <a:gd name="connsiteY2" fmla="*/ 1303267 h 5923713"/>
                  <a:gd name="connsiteX3" fmla="*/ 2375898 w 6957764"/>
                  <a:gd name="connsiteY3" fmla="*/ 163 h 5923713"/>
                  <a:gd name="connsiteX4" fmla="*/ 3519716 w 6957764"/>
                  <a:gd name="connsiteY4" fmla="*/ 1393859 h 5923713"/>
                  <a:gd name="connsiteX5" fmla="*/ 4626730 w 6957764"/>
                  <a:gd name="connsiteY5" fmla="*/ 57107 h 5923713"/>
                  <a:gd name="connsiteX6" fmla="*/ 5590496 w 6957764"/>
                  <a:gd name="connsiteY6" fmla="*/ 2112713 h 5923713"/>
                  <a:gd name="connsiteX7" fmla="*/ 6262837 w 6957764"/>
                  <a:gd name="connsiteY7" fmla="*/ 1788806 h 5923713"/>
                  <a:gd name="connsiteX8" fmla="*/ 6865449 w 6957764"/>
                  <a:gd name="connsiteY8" fmla="*/ 2594312 h 5923713"/>
                  <a:gd name="connsiteX9" fmla="*/ 6333821 w 6957764"/>
                  <a:gd name="connsiteY9" fmla="*/ 3923383 h 5923713"/>
                  <a:gd name="connsiteX10" fmla="*/ 5336182 w 6957764"/>
                  <a:gd name="connsiteY10" fmla="*/ 3706624 h 5923713"/>
                  <a:gd name="connsiteX11" fmla="*/ 6362448 w 6957764"/>
                  <a:gd name="connsiteY11" fmla="*/ 5922328 h 5923713"/>
                  <a:gd name="connsiteX12" fmla="*/ 3499560 w 6957764"/>
                  <a:gd name="connsiteY12" fmla="*/ 5322457 h 5923713"/>
                  <a:gd name="connsiteX13" fmla="*/ 648275 w 6957764"/>
                  <a:gd name="connsiteY13" fmla="*/ 5923713 h 5923713"/>
                  <a:gd name="connsiteX14" fmla="*/ 1554199 w 6957764"/>
                  <a:gd name="connsiteY14" fmla="*/ 3841727 h 5923713"/>
                  <a:gd name="connsiteX15" fmla="*/ 118583 w 6957764"/>
                  <a:gd name="connsiteY15" fmla="*/ 3520436 h 5923713"/>
                  <a:gd name="connsiteX16" fmla="*/ 721163 w 6957764"/>
                  <a:gd name="connsiteY16" fmla="*/ 1791222 h 5923713"/>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842508 w 6957764"/>
                  <a:gd name="connsiteY1" fmla="*/ 255880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8679 w 6957764"/>
                  <a:gd name="connsiteY1" fmla="*/ 2630648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2148 w 6957764"/>
                  <a:gd name="connsiteY1" fmla="*/ 2617586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2776503 w 6957764"/>
                  <a:gd name="connsiteY1" fmla="*/ 2613232 h 5923550"/>
                  <a:gd name="connsiteX2" fmla="*/ 1248019 w 6957764"/>
                  <a:gd name="connsiteY2" fmla="*/ 1303104 h 5923550"/>
                  <a:gd name="connsiteX3" fmla="*/ 2375898 w 6957764"/>
                  <a:gd name="connsiteY3" fmla="*/ 0 h 5923550"/>
                  <a:gd name="connsiteX4" fmla="*/ 3519716 w 6957764"/>
                  <a:gd name="connsiteY4" fmla="*/ 1393696 h 5923550"/>
                  <a:gd name="connsiteX5" fmla="*/ 4626730 w 6957764"/>
                  <a:gd name="connsiteY5" fmla="*/ 56944 h 5923550"/>
                  <a:gd name="connsiteX6" fmla="*/ 5590496 w 6957764"/>
                  <a:gd name="connsiteY6" fmla="*/ 2112550 h 5923550"/>
                  <a:gd name="connsiteX7" fmla="*/ 6262837 w 6957764"/>
                  <a:gd name="connsiteY7" fmla="*/ 1788643 h 5923550"/>
                  <a:gd name="connsiteX8" fmla="*/ 6865449 w 6957764"/>
                  <a:gd name="connsiteY8" fmla="*/ 2594149 h 5923550"/>
                  <a:gd name="connsiteX9" fmla="*/ 6333821 w 6957764"/>
                  <a:gd name="connsiteY9" fmla="*/ 3923220 h 5923550"/>
                  <a:gd name="connsiteX10" fmla="*/ 5336182 w 6957764"/>
                  <a:gd name="connsiteY10" fmla="*/ 3706461 h 5923550"/>
                  <a:gd name="connsiteX11" fmla="*/ 6362448 w 6957764"/>
                  <a:gd name="connsiteY11" fmla="*/ 5922165 h 5923550"/>
                  <a:gd name="connsiteX12" fmla="*/ 3499560 w 6957764"/>
                  <a:gd name="connsiteY12" fmla="*/ 5322294 h 5923550"/>
                  <a:gd name="connsiteX13" fmla="*/ 648275 w 6957764"/>
                  <a:gd name="connsiteY13" fmla="*/ 5923550 h 5923550"/>
                  <a:gd name="connsiteX14" fmla="*/ 1554199 w 6957764"/>
                  <a:gd name="connsiteY14" fmla="*/ 3841564 h 5923550"/>
                  <a:gd name="connsiteX15" fmla="*/ 118583 w 6957764"/>
                  <a:gd name="connsiteY15" fmla="*/ 3520273 h 5923550"/>
                  <a:gd name="connsiteX16" fmla="*/ 721163 w 6957764"/>
                  <a:gd name="connsiteY16"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914225 w 6957764"/>
                  <a:gd name="connsiteY1" fmla="*/ 3388807 h 5923550"/>
                  <a:gd name="connsiteX2" fmla="*/ 2776503 w 6957764"/>
                  <a:gd name="connsiteY2" fmla="*/ 2613232 h 5923550"/>
                  <a:gd name="connsiteX3" fmla="*/ 1248019 w 6957764"/>
                  <a:gd name="connsiteY3" fmla="*/ 1303104 h 5923550"/>
                  <a:gd name="connsiteX4" fmla="*/ 2375898 w 6957764"/>
                  <a:gd name="connsiteY4" fmla="*/ 0 h 5923550"/>
                  <a:gd name="connsiteX5" fmla="*/ 3519716 w 6957764"/>
                  <a:gd name="connsiteY5" fmla="*/ 1393696 h 5923550"/>
                  <a:gd name="connsiteX6" fmla="*/ 4626730 w 6957764"/>
                  <a:gd name="connsiteY6" fmla="*/ 56944 h 5923550"/>
                  <a:gd name="connsiteX7" fmla="*/ 5590496 w 6957764"/>
                  <a:gd name="connsiteY7" fmla="*/ 2112550 h 5923550"/>
                  <a:gd name="connsiteX8" fmla="*/ 6262837 w 6957764"/>
                  <a:gd name="connsiteY8" fmla="*/ 1788643 h 5923550"/>
                  <a:gd name="connsiteX9" fmla="*/ 6865449 w 6957764"/>
                  <a:gd name="connsiteY9" fmla="*/ 2594149 h 5923550"/>
                  <a:gd name="connsiteX10" fmla="*/ 6333821 w 6957764"/>
                  <a:gd name="connsiteY10" fmla="*/ 3923220 h 5923550"/>
                  <a:gd name="connsiteX11" fmla="*/ 5336182 w 6957764"/>
                  <a:gd name="connsiteY11" fmla="*/ 3706461 h 5923550"/>
                  <a:gd name="connsiteX12" fmla="*/ 6362448 w 6957764"/>
                  <a:gd name="connsiteY12" fmla="*/ 5922165 h 5923550"/>
                  <a:gd name="connsiteX13" fmla="*/ 3499560 w 6957764"/>
                  <a:gd name="connsiteY13" fmla="*/ 5322294 h 5923550"/>
                  <a:gd name="connsiteX14" fmla="*/ 648275 w 6957764"/>
                  <a:gd name="connsiteY14" fmla="*/ 5923550 h 5923550"/>
                  <a:gd name="connsiteX15" fmla="*/ 1554199 w 6957764"/>
                  <a:gd name="connsiteY15" fmla="*/ 3841564 h 5923550"/>
                  <a:gd name="connsiteX16" fmla="*/ 118583 w 6957764"/>
                  <a:gd name="connsiteY16" fmla="*/ 3520273 h 5923550"/>
                  <a:gd name="connsiteX17" fmla="*/ 721163 w 6957764"/>
                  <a:gd name="connsiteY17" fmla="*/ 1791059 h 5923550"/>
                  <a:gd name="connsiteX0" fmla="*/ 721163 w 6957764"/>
                  <a:gd name="connsiteY0" fmla="*/ 1791059 h 5923550"/>
                  <a:gd name="connsiteX1" fmla="*/ 1328573 w 6957764"/>
                  <a:gd name="connsiteY1" fmla="*/ 2084699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768356 w 6957764"/>
                  <a:gd name="connsiteY1" fmla="*/ 2413447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57173 w 6957764"/>
                  <a:gd name="connsiteY1" fmla="*/ 2446104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585475 w 6957764"/>
                  <a:gd name="connsiteY1" fmla="*/ 2396030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4225 w 6957764"/>
                  <a:gd name="connsiteY2" fmla="*/ 3388807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842378 w 6957764"/>
                  <a:gd name="connsiteY1" fmla="*/ 2544076 h 5923550"/>
                  <a:gd name="connsiteX2" fmla="*/ 1918579 w 6957764"/>
                  <a:gd name="connsiteY2" fmla="*/ 3395339 h 5923550"/>
                  <a:gd name="connsiteX3" fmla="*/ 2776503 w 6957764"/>
                  <a:gd name="connsiteY3" fmla="*/ 2613232 h 5923550"/>
                  <a:gd name="connsiteX4" fmla="*/ 1248019 w 6957764"/>
                  <a:gd name="connsiteY4" fmla="*/ 1303104 h 5923550"/>
                  <a:gd name="connsiteX5" fmla="*/ 2375898 w 6957764"/>
                  <a:gd name="connsiteY5" fmla="*/ 0 h 5923550"/>
                  <a:gd name="connsiteX6" fmla="*/ 3519716 w 6957764"/>
                  <a:gd name="connsiteY6" fmla="*/ 1393696 h 5923550"/>
                  <a:gd name="connsiteX7" fmla="*/ 4626730 w 6957764"/>
                  <a:gd name="connsiteY7" fmla="*/ 56944 h 5923550"/>
                  <a:gd name="connsiteX8" fmla="*/ 5590496 w 6957764"/>
                  <a:gd name="connsiteY8" fmla="*/ 2112550 h 5923550"/>
                  <a:gd name="connsiteX9" fmla="*/ 6262837 w 6957764"/>
                  <a:gd name="connsiteY9" fmla="*/ 1788643 h 5923550"/>
                  <a:gd name="connsiteX10" fmla="*/ 6865449 w 6957764"/>
                  <a:gd name="connsiteY10" fmla="*/ 2594149 h 5923550"/>
                  <a:gd name="connsiteX11" fmla="*/ 6333821 w 6957764"/>
                  <a:gd name="connsiteY11" fmla="*/ 3923220 h 5923550"/>
                  <a:gd name="connsiteX12" fmla="*/ 5336182 w 6957764"/>
                  <a:gd name="connsiteY12" fmla="*/ 3706461 h 5923550"/>
                  <a:gd name="connsiteX13" fmla="*/ 6362448 w 6957764"/>
                  <a:gd name="connsiteY13" fmla="*/ 5922165 h 5923550"/>
                  <a:gd name="connsiteX14" fmla="*/ 3499560 w 6957764"/>
                  <a:gd name="connsiteY14" fmla="*/ 5322294 h 5923550"/>
                  <a:gd name="connsiteX15" fmla="*/ 648275 w 6957764"/>
                  <a:gd name="connsiteY15" fmla="*/ 5923550 h 5923550"/>
                  <a:gd name="connsiteX16" fmla="*/ 1554199 w 6957764"/>
                  <a:gd name="connsiteY16" fmla="*/ 3841564 h 5923550"/>
                  <a:gd name="connsiteX17" fmla="*/ 118583 w 6957764"/>
                  <a:gd name="connsiteY17" fmla="*/ 3520273 h 5923550"/>
                  <a:gd name="connsiteX18" fmla="*/ 721163 w 6957764"/>
                  <a:gd name="connsiteY18"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56876 w 6957764"/>
                  <a:gd name="connsiteY1" fmla="*/ 2093407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69576 w 6957764"/>
                  <a:gd name="connsiteY1" fmla="*/ 209658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80688 w 6957764"/>
                  <a:gd name="connsiteY1" fmla="*/ 2114045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6503 w 6957764"/>
                  <a:gd name="connsiteY4" fmla="*/ 2613232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163 w 6957764"/>
                  <a:gd name="connsiteY0" fmla="*/ 1791059 h 5923550"/>
                  <a:gd name="connsiteX1" fmla="*/ 1374338 w 6957764"/>
                  <a:gd name="connsiteY1" fmla="*/ 2102932 h 5923550"/>
                  <a:gd name="connsiteX2" fmla="*/ 1842378 w 6957764"/>
                  <a:gd name="connsiteY2" fmla="*/ 2544076 h 5923550"/>
                  <a:gd name="connsiteX3" fmla="*/ 1918579 w 6957764"/>
                  <a:gd name="connsiteY3" fmla="*/ 3395339 h 5923550"/>
                  <a:gd name="connsiteX4" fmla="*/ 2771741 w 6957764"/>
                  <a:gd name="connsiteY4" fmla="*/ 2611644 h 5923550"/>
                  <a:gd name="connsiteX5" fmla="*/ 1248019 w 6957764"/>
                  <a:gd name="connsiteY5" fmla="*/ 1303104 h 5923550"/>
                  <a:gd name="connsiteX6" fmla="*/ 2375898 w 6957764"/>
                  <a:gd name="connsiteY6" fmla="*/ 0 h 5923550"/>
                  <a:gd name="connsiteX7" fmla="*/ 3519716 w 6957764"/>
                  <a:gd name="connsiteY7" fmla="*/ 1393696 h 5923550"/>
                  <a:gd name="connsiteX8" fmla="*/ 4626730 w 6957764"/>
                  <a:gd name="connsiteY8" fmla="*/ 56944 h 5923550"/>
                  <a:gd name="connsiteX9" fmla="*/ 5590496 w 6957764"/>
                  <a:gd name="connsiteY9" fmla="*/ 2112550 h 5923550"/>
                  <a:gd name="connsiteX10" fmla="*/ 6262837 w 6957764"/>
                  <a:gd name="connsiteY10" fmla="*/ 1788643 h 5923550"/>
                  <a:gd name="connsiteX11" fmla="*/ 6865449 w 6957764"/>
                  <a:gd name="connsiteY11" fmla="*/ 2594149 h 5923550"/>
                  <a:gd name="connsiteX12" fmla="*/ 6333821 w 6957764"/>
                  <a:gd name="connsiteY12" fmla="*/ 3923220 h 5923550"/>
                  <a:gd name="connsiteX13" fmla="*/ 5336182 w 6957764"/>
                  <a:gd name="connsiteY13" fmla="*/ 3706461 h 5923550"/>
                  <a:gd name="connsiteX14" fmla="*/ 6362448 w 6957764"/>
                  <a:gd name="connsiteY14" fmla="*/ 5922165 h 5923550"/>
                  <a:gd name="connsiteX15" fmla="*/ 3499560 w 6957764"/>
                  <a:gd name="connsiteY15" fmla="*/ 5322294 h 5923550"/>
                  <a:gd name="connsiteX16" fmla="*/ 648275 w 6957764"/>
                  <a:gd name="connsiteY16" fmla="*/ 5923550 h 5923550"/>
                  <a:gd name="connsiteX17" fmla="*/ 1554199 w 6957764"/>
                  <a:gd name="connsiteY17" fmla="*/ 3841564 h 5923550"/>
                  <a:gd name="connsiteX18" fmla="*/ 118583 w 6957764"/>
                  <a:gd name="connsiteY18" fmla="*/ 3520273 h 5923550"/>
                  <a:gd name="connsiteX19" fmla="*/ 721163 w 6957764"/>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9879 w 6957927"/>
                  <a:gd name="connsiteY7" fmla="*/ 1393696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08767 w 6957927"/>
                  <a:gd name="connsiteY7" fmla="*/ 1808033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4626893 w 6957927"/>
                  <a:gd name="connsiteY8" fmla="*/ 56944 h 5923550"/>
                  <a:gd name="connsiteX9" fmla="*/ 5590659 w 6957927"/>
                  <a:gd name="connsiteY9" fmla="*/ 2112550 h 5923550"/>
                  <a:gd name="connsiteX10" fmla="*/ 6263000 w 6957927"/>
                  <a:gd name="connsiteY10" fmla="*/ 1788643 h 5923550"/>
                  <a:gd name="connsiteX11" fmla="*/ 6865612 w 6957927"/>
                  <a:gd name="connsiteY11" fmla="*/ 2594149 h 5923550"/>
                  <a:gd name="connsiteX12" fmla="*/ 6333984 w 6957927"/>
                  <a:gd name="connsiteY12" fmla="*/ 3923220 h 5923550"/>
                  <a:gd name="connsiteX13" fmla="*/ 5336345 w 6957927"/>
                  <a:gd name="connsiteY13" fmla="*/ 3706461 h 5923550"/>
                  <a:gd name="connsiteX14" fmla="*/ 6362611 w 6957927"/>
                  <a:gd name="connsiteY14" fmla="*/ 5922165 h 5923550"/>
                  <a:gd name="connsiteX15" fmla="*/ 3499723 w 6957927"/>
                  <a:gd name="connsiteY15" fmla="*/ 5322294 h 5923550"/>
                  <a:gd name="connsiteX16" fmla="*/ 648438 w 6957927"/>
                  <a:gd name="connsiteY16" fmla="*/ 5923550 h 5923550"/>
                  <a:gd name="connsiteX17" fmla="*/ 1554362 w 6957927"/>
                  <a:gd name="connsiteY17" fmla="*/ 3841564 h 5923550"/>
                  <a:gd name="connsiteX18" fmla="*/ 118746 w 6957927"/>
                  <a:gd name="connsiteY18" fmla="*/ 3520273 h 5923550"/>
                  <a:gd name="connsiteX19" fmla="*/ 721326 w 6957927"/>
                  <a:gd name="connsiteY19"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4626893 w 6957927"/>
                  <a:gd name="connsiteY9" fmla="*/ 56944 h 5923550"/>
                  <a:gd name="connsiteX10" fmla="*/ 5590659 w 6957927"/>
                  <a:gd name="connsiteY10" fmla="*/ 2112550 h 5923550"/>
                  <a:gd name="connsiteX11" fmla="*/ 6263000 w 6957927"/>
                  <a:gd name="connsiteY11" fmla="*/ 1788643 h 5923550"/>
                  <a:gd name="connsiteX12" fmla="*/ 6865612 w 6957927"/>
                  <a:gd name="connsiteY12" fmla="*/ 2594149 h 5923550"/>
                  <a:gd name="connsiteX13" fmla="*/ 6333984 w 6957927"/>
                  <a:gd name="connsiteY13" fmla="*/ 3923220 h 5923550"/>
                  <a:gd name="connsiteX14" fmla="*/ 5336345 w 6957927"/>
                  <a:gd name="connsiteY14" fmla="*/ 3706461 h 5923550"/>
                  <a:gd name="connsiteX15" fmla="*/ 6362611 w 6957927"/>
                  <a:gd name="connsiteY15" fmla="*/ 5922165 h 5923550"/>
                  <a:gd name="connsiteX16" fmla="*/ 3499723 w 6957927"/>
                  <a:gd name="connsiteY16" fmla="*/ 5322294 h 5923550"/>
                  <a:gd name="connsiteX17" fmla="*/ 648438 w 6957927"/>
                  <a:gd name="connsiteY17" fmla="*/ 5923550 h 5923550"/>
                  <a:gd name="connsiteX18" fmla="*/ 1554362 w 6957927"/>
                  <a:gd name="connsiteY18" fmla="*/ 3841564 h 5923550"/>
                  <a:gd name="connsiteX19" fmla="*/ 118746 w 6957927"/>
                  <a:gd name="connsiteY19" fmla="*/ 3520273 h 5923550"/>
                  <a:gd name="connsiteX20" fmla="*/ 721326 w 6957927"/>
                  <a:gd name="connsiteY20"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681866 w 6957927"/>
                  <a:gd name="connsiteY9" fmla="*/ 2198863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6178 w 6957927"/>
                  <a:gd name="connsiteY9" fmla="*/ 2405238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4626893 w 6957927"/>
                  <a:gd name="connsiteY10" fmla="*/ 56944 h 5923550"/>
                  <a:gd name="connsiteX11" fmla="*/ 5590659 w 6957927"/>
                  <a:gd name="connsiteY11" fmla="*/ 2112550 h 5923550"/>
                  <a:gd name="connsiteX12" fmla="*/ 6263000 w 6957927"/>
                  <a:gd name="connsiteY12" fmla="*/ 1788643 h 5923550"/>
                  <a:gd name="connsiteX13" fmla="*/ 6865612 w 6957927"/>
                  <a:gd name="connsiteY13" fmla="*/ 2594149 h 5923550"/>
                  <a:gd name="connsiteX14" fmla="*/ 6333984 w 6957927"/>
                  <a:gd name="connsiteY14" fmla="*/ 3923220 h 5923550"/>
                  <a:gd name="connsiteX15" fmla="*/ 5336345 w 6957927"/>
                  <a:gd name="connsiteY15" fmla="*/ 3706461 h 5923550"/>
                  <a:gd name="connsiteX16" fmla="*/ 6362611 w 6957927"/>
                  <a:gd name="connsiteY16" fmla="*/ 5922165 h 5923550"/>
                  <a:gd name="connsiteX17" fmla="*/ 3499723 w 6957927"/>
                  <a:gd name="connsiteY17" fmla="*/ 5322294 h 5923550"/>
                  <a:gd name="connsiteX18" fmla="*/ 648438 w 6957927"/>
                  <a:gd name="connsiteY18" fmla="*/ 5923550 h 5923550"/>
                  <a:gd name="connsiteX19" fmla="*/ 1554362 w 6957927"/>
                  <a:gd name="connsiteY19" fmla="*/ 3841564 h 5923550"/>
                  <a:gd name="connsiteX20" fmla="*/ 118746 w 6957927"/>
                  <a:gd name="connsiteY20" fmla="*/ 3520273 h 5923550"/>
                  <a:gd name="connsiteX21" fmla="*/ 721326 w 6957927"/>
                  <a:gd name="connsiteY21"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397301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21529 w 6957927"/>
                  <a:gd name="connsiteY10" fmla="*/ 1692450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3591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200792 w 6957927"/>
                  <a:gd name="connsiteY7" fmla="*/ 2331908 h 5923550"/>
                  <a:gd name="connsiteX8" fmla="*/ 3494541 w 6957927"/>
                  <a:gd name="connsiteY8" fmla="*/ 2189338 h 5923550"/>
                  <a:gd name="connsiteX9" fmla="*/ 3899353 w 6957927"/>
                  <a:gd name="connsiteY9" fmla="*/ 2402064 h 5923550"/>
                  <a:gd name="connsiteX10" fmla="*/ 3518354 w 6957927"/>
                  <a:gd name="connsiteY10" fmla="*/ 1690862 h 5923550"/>
                  <a:gd name="connsiteX11" fmla="*/ 4626893 w 6957927"/>
                  <a:gd name="connsiteY11" fmla="*/ 56944 h 5923550"/>
                  <a:gd name="connsiteX12" fmla="*/ 5590659 w 6957927"/>
                  <a:gd name="connsiteY12" fmla="*/ 2112550 h 5923550"/>
                  <a:gd name="connsiteX13" fmla="*/ 6263000 w 6957927"/>
                  <a:gd name="connsiteY13" fmla="*/ 1788643 h 5923550"/>
                  <a:gd name="connsiteX14" fmla="*/ 6865612 w 6957927"/>
                  <a:gd name="connsiteY14" fmla="*/ 2594149 h 5923550"/>
                  <a:gd name="connsiteX15" fmla="*/ 6333984 w 6957927"/>
                  <a:gd name="connsiteY15" fmla="*/ 3923220 h 5923550"/>
                  <a:gd name="connsiteX16" fmla="*/ 5336345 w 6957927"/>
                  <a:gd name="connsiteY16" fmla="*/ 3706461 h 5923550"/>
                  <a:gd name="connsiteX17" fmla="*/ 6362611 w 6957927"/>
                  <a:gd name="connsiteY17" fmla="*/ 5922165 h 5923550"/>
                  <a:gd name="connsiteX18" fmla="*/ 3499723 w 6957927"/>
                  <a:gd name="connsiteY18" fmla="*/ 5322294 h 5923550"/>
                  <a:gd name="connsiteX19" fmla="*/ 648438 w 6957927"/>
                  <a:gd name="connsiteY19" fmla="*/ 5923550 h 5923550"/>
                  <a:gd name="connsiteX20" fmla="*/ 1554362 w 6957927"/>
                  <a:gd name="connsiteY20" fmla="*/ 3841564 h 5923550"/>
                  <a:gd name="connsiteX21" fmla="*/ 118746 w 6957927"/>
                  <a:gd name="connsiteY21" fmla="*/ 3520273 h 5923550"/>
                  <a:gd name="connsiteX22" fmla="*/ 721326 w 6957927"/>
                  <a:gd name="connsiteY22"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4626893 w 6957927"/>
                  <a:gd name="connsiteY12" fmla="*/ 56944 h 5923550"/>
                  <a:gd name="connsiteX13" fmla="*/ 5590659 w 6957927"/>
                  <a:gd name="connsiteY13" fmla="*/ 2112550 h 5923550"/>
                  <a:gd name="connsiteX14" fmla="*/ 6263000 w 6957927"/>
                  <a:gd name="connsiteY14" fmla="*/ 1788643 h 5923550"/>
                  <a:gd name="connsiteX15" fmla="*/ 6865612 w 6957927"/>
                  <a:gd name="connsiteY15" fmla="*/ 2594149 h 5923550"/>
                  <a:gd name="connsiteX16" fmla="*/ 6333984 w 6957927"/>
                  <a:gd name="connsiteY16" fmla="*/ 3923220 h 5923550"/>
                  <a:gd name="connsiteX17" fmla="*/ 5336345 w 6957927"/>
                  <a:gd name="connsiteY17" fmla="*/ 3706461 h 5923550"/>
                  <a:gd name="connsiteX18" fmla="*/ 6362611 w 6957927"/>
                  <a:gd name="connsiteY18" fmla="*/ 5922165 h 5923550"/>
                  <a:gd name="connsiteX19" fmla="*/ 3499723 w 6957927"/>
                  <a:gd name="connsiteY19" fmla="*/ 5322294 h 5923550"/>
                  <a:gd name="connsiteX20" fmla="*/ 648438 w 6957927"/>
                  <a:gd name="connsiteY20" fmla="*/ 5923550 h 5923550"/>
                  <a:gd name="connsiteX21" fmla="*/ 1554362 w 6957927"/>
                  <a:gd name="connsiteY21" fmla="*/ 3841564 h 5923550"/>
                  <a:gd name="connsiteX22" fmla="*/ 118746 w 6957927"/>
                  <a:gd name="connsiteY22" fmla="*/ 3520273 h 5923550"/>
                  <a:gd name="connsiteX23" fmla="*/ 721326 w 6957927"/>
                  <a:gd name="connsiteY23"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6291 w 6957927"/>
                  <a:gd name="connsiteY12" fmla="*/ 1338438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26893 w 6957927"/>
                  <a:gd name="connsiteY13" fmla="*/ 569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590659 w 6957927"/>
                  <a:gd name="connsiteY14" fmla="*/ 2112550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065197 w 6957927"/>
                  <a:gd name="connsiteY14" fmla="*/ 2782475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157272 w 6957927"/>
                  <a:gd name="connsiteY14" fmla="*/ 2539588 h 5923550"/>
                  <a:gd name="connsiteX15" fmla="*/ 6263000 w 6957927"/>
                  <a:gd name="connsiteY15" fmla="*/ 1788643 h 5923550"/>
                  <a:gd name="connsiteX16" fmla="*/ 6865612 w 6957927"/>
                  <a:gd name="connsiteY16" fmla="*/ 2594149 h 5923550"/>
                  <a:gd name="connsiteX17" fmla="*/ 6333984 w 6957927"/>
                  <a:gd name="connsiteY17" fmla="*/ 3923220 h 5923550"/>
                  <a:gd name="connsiteX18" fmla="*/ 5336345 w 6957927"/>
                  <a:gd name="connsiteY18" fmla="*/ 3706461 h 5923550"/>
                  <a:gd name="connsiteX19" fmla="*/ 6362611 w 6957927"/>
                  <a:gd name="connsiteY19" fmla="*/ 5922165 h 5923550"/>
                  <a:gd name="connsiteX20" fmla="*/ 3499723 w 6957927"/>
                  <a:gd name="connsiteY20" fmla="*/ 5322294 h 5923550"/>
                  <a:gd name="connsiteX21" fmla="*/ 648438 w 6957927"/>
                  <a:gd name="connsiteY21" fmla="*/ 5923550 h 5923550"/>
                  <a:gd name="connsiteX22" fmla="*/ 1554362 w 6957927"/>
                  <a:gd name="connsiteY22" fmla="*/ 3841564 h 5923550"/>
                  <a:gd name="connsiteX23" fmla="*/ 118746 w 6957927"/>
                  <a:gd name="connsiteY23" fmla="*/ 3520273 h 5923550"/>
                  <a:gd name="connsiteX24" fmla="*/ 721326 w 6957927"/>
                  <a:gd name="connsiteY24"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82116 w 6957927"/>
                  <a:gd name="connsiteY14" fmla="*/ 192422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7272 w 6957927"/>
                  <a:gd name="connsiteY15" fmla="*/ 2539588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731822 w 6957927"/>
                  <a:gd name="connsiteY15" fmla="*/ 3026950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6263000 w 6957927"/>
                  <a:gd name="connsiteY16" fmla="*/ 1788643 h 5923550"/>
                  <a:gd name="connsiteX17" fmla="*/ 6865612 w 6957927"/>
                  <a:gd name="connsiteY17" fmla="*/ 2594149 h 5923550"/>
                  <a:gd name="connsiteX18" fmla="*/ 6333984 w 6957927"/>
                  <a:gd name="connsiteY18" fmla="*/ 3923220 h 5923550"/>
                  <a:gd name="connsiteX19" fmla="*/ 5336345 w 6957927"/>
                  <a:gd name="connsiteY19" fmla="*/ 3706461 h 5923550"/>
                  <a:gd name="connsiteX20" fmla="*/ 6362611 w 6957927"/>
                  <a:gd name="connsiteY20" fmla="*/ 5922165 h 5923550"/>
                  <a:gd name="connsiteX21" fmla="*/ 3499723 w 6957927"/>
                  <a:gd name="connsiteY21" fmla="*/ 5322294 h 5923550"/>
                  <a:gd name="connsiteX22" fmla="*/ 648438 w 6957927"/>
                  <a:gd name="connsiteY22" fmla="*/ 5923550 h 5923550"/>
                  <a:gd name="connsiteX23" fmla="*/ 1554362 w 6957927"/>
                  <a:gd name="connsiteY23" fmla="*/ 3841564 h 5923550"/>
                  <a:gd name="connsiteX24" fmla="*/ 118746 w 6957927"/>
                  <a:gd name="connsiteY24" fmla="*/ 3520273 h 5923550"/>
                  <a:gd name="connsiteX25" fmla="*/ 721326 w 6957927"/>
                  <a:gd name="connsiteY25"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108375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44572 w 6957927"/>
                  <a:gd name="connsiteY15" fmla="*/ 3457163 h 5923550"/>
                  <a:gd name="connsiteX16" fmla="*/ 5609091 w 6957927"/>
                  <a:gd name="connsiteY16" fmla="*/ 2097263 h 5923550"/>
                  <a:gd name="connsiteX17" fmla="*/ 6263000 w 6957927"/>
                  <a:gd name="connsiteY17" fmla="*/ 1788643 h 5923550"/>
                  <a:gd name="connsiteX18" fmla="*/ 6865612 w 6957927"/>
                  <a:gd name="connsiteY18" fmla="*/ 2594149 h 5923550"/>
                  <a:gd name="connsiteX19" fmla="*/ 6333984 w 6957927"/>
                  <a:gd name="connsiteY19" fmla="*/ 3923220 h 5923550"/>
                  <a:gd name="connsiteX20" fmla="*/ 5336345 w 6957927"/>
                  <a:gd name="connsiteY20" fmla="*/ 3706461 h 5923550"/>
                  <a:gd name="connsiteX21" fmla="*/ 6362611 w 6957927"/>
                  <a:gd name="connsiteY21" fmla="*/ 5922165 h 5923550"/>
                  <a:gd name="connsiteX22" fmla="*/ 3499723 w 6957927"/>
                  <a:gd name="connsiteY22" fmla="*/ 5322294 h 5923550"/>
                  <a:gd name="connsiteX23" fmla="*/ 648438 w 6957927"/>
                  <a:gd name="connsiteY23" fmla="*/ 5923550 h 5923550"/>
                  <a:gd name="connsiteX24" fmla="*/ 1554362 w 6957927"/>
                  <a:gd name="connsiteY24" fmla="*/ 3841564 h 5923550"/>
                  <a:gd name="connsiteX25" fmla="*/ 118746 w 6957927"/>
                  <a:gd name="connsiteY25" fmla="*/ 3520273 h 5923550"/>
                  <a:gd name="connsiteX26" fmla="*/ 721326 w 6957927"/>
                  <a:gd name="connsiteY26"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4572 w 6957927"/>
                  <a:gd name="connsiteY16" fmla="*/ 345716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41397 w 6957927"/>
                  <a:gd name="connsiteY16" fmla="*/ 3465101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76213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345566 w 6957927"/>
                  <a:gd name="connsiteY17" fmla="*/ 257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155066 w 6957927"/>
                  <a:gd name="connsiteY17" fmla="*/ 25370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4904241 w 6957927"/>
                  <a:gd name="connsiteY17" fmla="*/ 25878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4142241 w 6957927"/>
                  <a:gd name="connsiteY15" fmla="*/ 2556050 h 5923550"/>
                  <a:gd name="connsiteX16" fmla="*/ 5138222 w 6957927"/>
                  <a:gd name="connsiteY16" fmla="*/ 3465100 h 5923550"/>
                  <a:gd name="connsiteX17" fmla="*/ 5609091 w 6957927"/>
                  <a:gd name="connsiteY17" fmla="*/ 2097263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609091 w 6957927"/>
                  <a:gd name="connsiteY18" fmla="*/ 209726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1779 w 6957927"/>
                  <a:gd name="connsiteY18" fmla="*/ 2202038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523366 w 6957927"/>
                  <a:gd name="connsiteY18" fmla="*/ 2217913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6263000 w 6957927"/>
                  <a:gd name="connsiteY18" fmla="*/ 1788643 h 5923550"/>
                  <a:gd name="connsiteX19" fmla="*/ 6865612 w 6957927"/>
                  <a:gd name="connsiteY19" fmla="*/ 2594149 h 5923550"/>
                  <a:gd name="connsiteX20" fmla="*/ 6333984 w 6957927"/>
                  <a:gd name="connsiteY20" fmla="*/ 3923220 h 5923550"/>
                  <a:gd name="connsiteX21" fmla="*/ 5336345 w 6957927"/>
                  <a:gd name="connsiteY21" fmla="*/ 3706461 h 5923550"/>
                  <a:gd name="connsiteX22" fmla="*/ 6362611 w 6957927"/>
                  <a:gd name="connsiteY22" fmla="*/ 5922165 h 5923550"/>
                  <a:gd name="connsiteX23" fmla="*/ 3499723 w 6957927"/>
                  <a:gd name="connsiteY23" fmla="*/ 5322294 h 5923550"/>
                  <a:gd name="connsiteX24" fmla="*/ 648438 w 6957927"/>
                  <a:gd name="connsiteY24" fmla="*/ 5923550 h 5923550"/>
                  <a:gd name="connsiteX25" fmla="*/ 1554362 w 6957927"/>
                  <a:gd name="connsiteY25" fmla="*/ 3841564 h 5923550"/>
                  <a:gd name="connsiteX26" fmla="*/ 118746 w 6957927"/>
                  <a:gd name="connsiteY26" fmla="*/ 3520273 h 5923550"/>
                  <a:gd name="connsiteX27" fmla="*/ 721326 w 6957927"/>
                  <a:gd name="connsiteY27"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53479 w 6957927"/>
                  <a:gd name="connsiteY18" fmla="*/ 2562400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7927"/>
                  <a:gd name="connsiteY0" fmla="*/ 1791059 h 5923550"/>
                  <a:gd name="connsiteX1" fmla="*/ 1374501 w 6957927"/>
                  <a:gd name="connsiteY1" fmla="*/ 2102932 h 5923550"/>
                  <a:gd name="connsiteX2" fmla="*/ 1842541 w 6957927"/>
                  <a:gd name="connsiteY2" fmla="*/ 2544076 h 5923550"/>
                  <a:gd name="connsiteX3" fmla="*/ 1918742 w 6957927"/>
                  <a:gd name="connsiteY3" fmla="*/ 3395339 h 5923550"/>
                  <a:gd name="connsiteX4" fmla="*/ 2771904 w 6957927"/>
                  <a:gd name="connsiteY4" fmla="*/ 2611644 h 5923550"/>
                  <a:gd name="connsiteX5" fmla="*/ 1248182 w 6957927"/>
                  <a:gd name="connsiteY5" fmla="*/ 1303104 h 5923550"/>
                  <a:gd name="connsiteX6" fmla="*/ 2376061 w 6957927"/>
                  <a:gd name="connsiteY6" fmla="*/ 0 h 5923550"/>
                  <a:gd name="connsiteX7" fmla="*/ 3516766 w 6957927"/>
                  <a:gd name="connsiteY7" fmla="*/ 1365425 h 5923550"/>
                  <a:gd name="connsiteX8" fmla="*/ 3200792 w 6957927"/>
                  <a:gd name="connsiteY8" fmla="*/ 2331908 h 5923550"/>
                  <a:gd name="connsiteX9" fmla="*/ 3494541 w 6957927"/>
                  <a:gd name="connsiteY9" fmla="*/ 2189338 h 5923550"/>
                  <a:gd name="connsiteX10" fmla="*/ 3899353 w 6957927"/>
                  <a:gd name="connsiteY10" fmla="*/ 2402064 h 5923550"/>
                  <a:gd name="connsiteX11" fmla="*/ 3518354 w 6957927"/>
                  <a:gd name="connsiteY11" fmla="*/ 1690862 h 5923550"/>
                  <a:gd name="connsiteX12" fmla="*/ 3527879 w 6957927"/>
                  <a:gd name="connsiteY12" fmla="*/ 1301926 h 5923550"/>
                  <a:gd name="connsiteX13" fmla="*/ 4630068 w 6957927"/>
                  <a:gd name="connsiteY13" fmla="*/ 44244 h 5923550"/>
                  <a:gd name="connsiteX14" fmla="*/ 5636079 w 6957927"/>
                  <a:gd name="connsiteY14" fmla="*/ 2044875 h 5923550"/>
                  <a:gd name="connsiteX15" fmla="*/ 5159829 w 6957927"/>
                  <a:gd name="connsiteY15" fmla="*/ 2538588 h 5923550"/>
                  <a:gd name="connsiteX16" fmla="*/ 4142241 w 6957927"/>
                  <a:gd name="connsiteY16" fmla="*/ 2556050 h 5923550"/>
                  <a:gd name="connsiteX17" fmla="*/ 5138222 w 6957927"/>
                  <a:gd name="connsiteY17" fmla="*/ 3465100 h 5923550"/>
                  <a:gd name="connsiteX18" fmla="*/ 5185229 w 6957927"/>
                  <a:gd name="connsiteY18" fmla="*/ 2514775 h 5923550"/>
                  <a:gd name="connsiteX19" fmla="*/ 6263000 w 6957927"/>
                  <a:gd name="connsiteY19" fmla="*/ 1788643 h 5923550"/>
                  <a:gd name="connsiteX20" fmla="*/ 6865612 w 6957927"/>
                  <a:gd name="connsiteY20" fmla="*/ 2594149 h 5923550"/>
                  <a:gd name="connsiteX21" fmla="*/ 6333984 w 6957927"/>
                  <a:gd name="connsiteY21" fmla="*/ 3923220 h 5923550"/>
                  <a:gd name="connsiteX22" fmla="*/ 5336345 w 6957927"/>
                  <a:gd name="connsiteY22" fmla="*/ 3706461 h 5923550"/>
                  <a:gd name="connsiteX23" fmla="*/ 6362611 w 6957927"/>
                  <a:gd name="connsiteY23" fmla="*/ 5922165 h 5923550"/>
                  <a:gd name="connsiteX24" fmla="*/ 3499723 w 6957927"/>
                  <a:gd name="connsiteY24" fmla="*/ 5322294 h 5923550"/>
                  <a:gd name="connsiteX25" fmla="*/ 648438 w 6957927"/>
                  <a:gd name="connsiteY25" fmla="*/ 5923550 h 5923550"/>
                  <a:gd name="connsiteX26" fmla="*/ 1554362 w 6957927"/>
                  <a:gd name="connsiteY26" fmla="*/ 3841564 h 5923550"/>
                  <a:gd name="connsiteX27" fmla="*/ 118746 w 6957927"/>
                  <a:gd name="connsiteY27" fmla="*/ 3520273 h 5923550"/>
                  <a:gd name="connsiteX28" fmla="*/ 721326 w 69579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36345 w 6956227"/>
                  <a:gd name="connsiteY22" fmla="*/ 3706461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6227"/>
                  <a:gd name="connsiteY0" fmla="*/ 1791059 h 5923550"/>
                  <a:gd name="connsiteX1" fmla="*/ 1374501 w 6956227"/>
                  <a:gd name="connsiteY1" fmla="*/ 2102932 h 5923550"/>
                  <a:gd name="connsiteX2" fmla="*/ 1842541 w 6956227"/>
                  <a:gd name="connsiteY2" fmla="*/ 2544076 h 5923550"/>
                  <a:gd name="connsiteX3" fmla="*/ 1918742 w 6956227"/>
                  <a:gd name="connsiteY3" fmla="*/ 3395339 h 5923550"/>
                  <a:gd name="connsiteX4" fmla="*/ 2771904 w 6956227"/>
                  <a:gd name="connsiteY4" fmla="*/ 2611644 h 5923550"/>
                  <a:gd name="connsiteX5" fmla="*/ 1248182 w 6956227"/>
                  <a:gd name="connsiteY5" fmla="*/ 1303104 h 5923550"/>
                  <a:gd name="connsiteX6" fmla="*/ 2376061 w 6956227"/>
                  <a:gd name="connsiteY6" fmla="*/ 0 h 5923550"/>
                  <a:gd name="connsiteX7" fmla="*/ 3516766 w 6956227"/>
                  <a:gd name="connsiteY7" fmla="*/ 1365425 h 5923550"/>
                  <a:gd name="connsiteX8" fmla="*/ 3200792 w 6956227"/>
                  <a:gd name="connsiteY8" fmla="*/ 2331908 h 5923550"/>
                  <a:gd name="connsiteX9" fmla="*/ 3494541 w 6956227"/>
                  <a:gd name="connsiteY9" fmla="*/ 2189338 h 5923550"/>
                  <a:gd name="connsiteX10" fmla="*/ 3899353 w 6956227"/>
                  <a:gd name="connsiteY10" fmla="*/ 2402064 h 5923550"/>
                  <a:gd name="connsiteX11" fmla="*/ 3518354 w 6956227"/>
                  <a:gd name="connsiteY11" fmla="*/ 1690862 h 5923550"/>
                  <a:gd name="connsiteX12" fmla="*/ 3527879 w 6956227"/>
                  <a:gd name="connsiteY12" fmla="*/ 1301926 h 5923550"/>
                  <a:gd name="connsiteX13" fmla="*/ 4630068 w 6956227"/>
                  <a:gd name="connsiteY13" fmla="*/ 44244 h 5923550"/>
                  <a:gd name="connsiteX14" fmla="*/ 5636079 w 6956227"/>
                  <a:gd name="connsiteY14" fmla="*/ 2044875 h 5923550"/>
                  <a:gd name="connsiteX15" fmla="*/ 5159829 w 6956227"/>
                  <a:gd name="connsiteY15" fmla="*/ 2538588 h 5923550"/>
                  <a:gd name="connsiteX16" fmla="*/ 4142241 w 6956227"/>
                  <a:gd name="connsiteY16" fmla="*/ 2556050 h 5923550"/>
                  <a:gd name="connsiteX17" fmla="*/ 5138222 w 6956227"/>
                  <a:gd name="connsiteY17" fmla="*/ 3465100 h 5923550"/>
                  <a:gd name="connsiteX18" fmla="*/ 5185229 w 6956227"/>
                  <a:gd name="connsiteY18" fmla="*/ 2514775 h 5923550"/>
                  <a:gd name="connsiteX19" fmla="*/ 6263000 w 6956227"/>
                  <a:gd name="connsiteY19" fmla="*/ 1788643 h 5923550"/>
                  <a:gd name="connsiteX20" fmla="*/ 6865612 w 6956227"/>
                  <a:gd name="connsiteY20" fmla="*/ 2594149 h 5923550"/>
                  <a:gd name="connsiteX21" fmla="*/ 6319697 w 6956227"/>
                  <a:gd name="connsiteY21" fmla="*/ 3923220 h 5923550"/>
                  <a:gd name="connsiteX22" fmla="*/ 5355395 w 6956227"/>
                  <a:gd name="connsiteY22" fmla="*/ 3727098 h 5923550"/>
                  <a:gd name="connsiteX23" fmla="*/ 6362611 w 6956227"/>
                  <a:gd name="connsiteY23" fmla="*/ 5922165 h 5923550"/>
                  <a:gd name="connsiteX24" fmla="*/ 3499723 w 6956227"/>
                  <a:gd name="connsiteY24" fmla="*/ 5322294 h 5923550"/>
                  <a:gd name="connsiteX25" fmla="*/ 648438 w 6956227"/>
                  <a:gd name="connsiteY25" fmla="*/ 5923550 h 5923550"/>
                  <a:gd name="connsiteX26" fmla="*/ 1554362 w 6956227"/>
                  <a:gd name="connsiteY26" fmla="*/ 3841564 h 5923550"/>
                  <a:gd name="connsiteX27" fmla="*/ 118746 w 6956227"/>
                  <a:gd name="connsiteY27" fmla="*/ 3520273 h 5923550"/>
                  <a:gd name="connsiteX28" fmla="*/ 721326 w 6956227"/>
                  <a:gd name="connsiteY28" fmla="*/ 1791059 h 5923550"/>
                  <a:gd name="connsiteX0" fmla="*/ 721326 w 6957258"/>
                  <a:gd name="connsiteY0" fmla="*/ 1791059 h 5923550"/>
                  <a:gd name="connsiteX1" fmla="*/ 1374501 w 6957258"/>
                  <a:gd name="connsiteY1" fmla="*/ 2102932 h 5923550"/>
                  <a:gd name="connsiteX2" fmla="*/ 1842541 w 6957258"/>
                  <a:gd name="connsiteY2" fmla="*/ 2544076 h 5923550"/>
                  <a:gd name="connsiteX3" fmla="*/ 1918742 w 6957258"/>
                  <a:gd name="connsiteY3" fmla="*/ 3395339 h 5923550"/>
                  <a:gd name="connsiteX4" fmla="*/ 2771904 w 6957258"/>
                  <a:gd name="connsiteY4" fmla="*/ 2611644 h 5923550"/>
                  <a:gd name="connsiteX5" fmla="*/ 1248182 w 6957258"/>
                  <a:gd name="connsiteY5" fmla="*/ 1303104 h 5923550"/>
                  <a:gd name="connsiteX6" fmla="*/ 2376061 w 6957258"/>
                  <a:gd name="connsiteY6" fmla="*/ 0 h 5923550"/>
                  <a:gd name="connsiteX7" fmla="*/ 3516766 w 6957258"/>
                  <a:gd name="connsiteY7" fmla="*/ 1365425 h 5923550"/>
                  <a:gd name="connsiteX8" fmla="*/ 3200792 w 6957258"/>
                  <a:gd name="connsiteY8" fmla="*/ 2331908 h 5923550"/>
                  <a:gd name="connsiteX9" fmla="*/ 3494541 w 6957258"/>
                  <a:gd name="connsiteY9" fmla="*/ 2189338 h 5923550"/>
                  <a:gd name="connsiteX10" fmla="*/ 3899353 w 6957258"/>
                  <a:gd name="connsiteY10" fmla="*/ 2402064 h 5923550"/>
                  <a:gd name="connsiteX11" fmla="*/ 3518354 w 6957258"/>
                  <a:gd name="connsiteY11" fmla="*/ 1690862 h 5923550"/>
                  <a:gd name="connsiteX12" fmla="*/ 3527879 w 6957258"/>
                  <a:gd name="connsiteY12" fmla="*/ 1301926 h 5923550"/>
                  <a:gd name="connsiteX13" fmla="*/ 4630068 w 6957258"/>
                  <a:gd name="connsiteY13" fmla="*/ 44244 h 5923550"/>
                  <a:gd name="connsiteX14" fmla="*/ 5636079 w 6957258"/>
                  <a:gd name="connsiteY14" fmla="*/ 2044875 h 5923550"/>
                  <a:gd name="connsiteX15" fmla="*/ 5159829 w 6957258"/>
                  <a:gd name="connsiteY15" fmla="*/ 2538588 h 5923550"/>
                  <a:gd name="connsiteX16" fmla="*/ 4142241 w 6957258"/>
                  <a:gd name="connsiteY16" fmla="*/ 2556050 h 5923550"/>
                  <a:gd name="connsiteX17" fmla="*/ 5138222 w 6957258"/>
                  <a:gd name="connsiteY17" fmla="*/ 3465100 h 5923550"/>
                  <a:gd name="connsiteX18" fmla="*/ 5185229 w 6957258"/>
                  <a:gd name="connsiteY18" fmla="*/ 2514775 h 5923550"/>
                  <a:gd name="connsiteX19" fmla="*/ 6263000 w 6957258"/>
                  <a:gd name="connsiteY19" fmla="*/ 1788643 h 5923550"/>
                  <a:gd name="connsiteX20" fmla="*/ 6865612 w 6957258"/>
                  <a:gd name="connsiteY20" fmla="*/ 2594149 h 5923550"/>
                  <a:gd name="connsiteX21" fmla="*/ 6319697 w 6957258"/>
                  <a:gd name="connsiteY21" fmla="*/ 3923220 h 5923550"/>
                  <a:gd name="connsiteX22" fmla="*/ 5355395 w 6957258"/>
                  <a:gd name="connsiteY22" fmla="*/ 3727098 h 5923550"/>
                  <a:gd name="connsiteX23" fmla="*/ 6362611 w 6957258"/>
                  <a:gd name="connsiteY23" fmla="*/ 5922165 h 5923550"/>
                  <a:gd name="connsiteX24" fmla="*/ 3499723 w 6957258"/>
                  <a:gd name="connsiteY24" fmla="*/ 5322294 h 5923550"/>
                  <a:gd name="connsiteX25" fmla="*/ 648438 w 6957258"/>
                  <a:gd name="connsiteY25" fmla="*/ 5923550 h 5923550"/>
                  <a:gd name="connsiteX26" fmla="*/ 1554362 w 6957258"/>
                  <a:gd name="connsiteY26" fmla="*/ 3841564 h 5923550"/>
                  <a:gd name="connsiteX27" fmla="*/ 118746 w 6957258"/>
                  <a:gd name="connsiteY27" fmla="*/ 3520273 h 5923550"/>
                  <a:gd name="connsiteX28" fmla="*/ 721326 w 6957258"/>
                  <a:gd name="connsiteY28" fmla="*/ 1791059 h 5923550"/>
                  <a:gd name="connsiteX0" fmla="*/ 721326 w 6957432"/>
                  <a:gd name="connsiteY0" fmla="*/ 1791059 h 5923550"/>
                  <a:gd name="connsiteX1" fmla="*/ 1374501 w 6957432"/>
                  <a:gd name="connsiteY1" fmla="*/ 2102932 h 5923550"/>
                  <a:gd name="connsiteX2" fmla="*/ 1842541 w 6957432"/>
                  <a:gd name="connsiteY2" fmla="*/ 2544076 h 5923550"/>
                  <a:gd name="connsiteX3" fmla="*/ 1918742 w 6957432"/>
                  <a:gd name="connsiteY3" fmla="*/ 3395339 h 5923550"/>
                  <a:gd name="connsiteX4" fmla="*/ 2771904 w 6957432"/>
                  <a:gd name="connsiteY4" fmla="*/ 2611644 h 5923550"/>
                  <a:gd name="connsiteX5" fmla="*/ 1248182 w 6957432"/>
                  <a:gd name="connsiteY5" fmla="*/ 1303104 h 5923550"/>
                  <a:gd name="connsiteX6" fmla="*/ 2376061 w 6957432"/>
                  <a:gd name="connsiteY6" fmla="*/ 0 h 5923550"/>
                  <a:gd name="connsiteX7" fmla="*/ 3516766 w 6957432"/>
                  <a:gd name="connsiteY7" fmla="*/ 1365425 h 5923550"/>
                  <a:gd name="connsiteX8" fmla="*/ 3200792 w 6957432"/>
                  <a:gd name="connsiteY8" fmla="*/ 2331908 h 5923550"/>
                  <a:gd name="connsiteX9" fmla="*/ 3494541 w 6957432"/>
                  <a:gd name="connsiteY9" fmla="*/ 2189338 h 5923550"/>
                  <a:gd name="connsiteX10" fmla="*/ 3899353 w 6957432"/>
                  <a:gd name="connsiteY10" fmla="*/ 2402064 h 5923550"/>
                  <a:gd name="connsiteX11" fmla="*/ 3518354 w 6957432"/>
                  <a:gd name="connsiteY11" fmla="*/ 1690862 h 5923550"/>
                  <a:gd name="connsiteX12" fmla="*/ 3527879 w 6957432"/>
                  <a:gd name="connsiteY12" fmla="*/ 1301926 h 5923550"/>
                  <a:gd name="connsiteX13" fmla="*/ 4630068 w 6957432"/>
                  <a:gd name="connsiteY13" fmla="*/ 44244 h 5923550"/>
                  <a:gd name="connsiteX14" fmla="*/ 5636079 w 6957432"/>
                  <a:gd name="connsiteY14" fmla="*/ 2044875 h 5923550"/>
                  <a:gd name="connsiteX15" fmla="*/ 5159829 w 6957432"/>
                  <a:gd name="connsiteY15" fmla="*/ 2538588 h 5923550"/>
                  <a:gd name="connsiteX16" fmla="*/ 4142241 w 6957432"/>
                  <a:gd name="connsiteY16" fmla="*/ 2556050 h 5923550"/>
                  <a:gd name="connsiteX17" fmla="*/ 5138222 w 6957432"/>
                  <a:gd name="connsiteY17" fmla="*/ 3465100 h 5923550"/>
                  <a:gd name="connsiteX18" fmla="*/ 5185229 w 6957432"/>
                  <a:gd name="connsiteY18" fmla="*/ 2514775 h 5923550"/>
                  <a:gd name="connsiteX19" fmla="*/ 6263000 w 6957432"/>
                  <a:gd name="connsiteY19" fmla="*/ 1788643 h 5923550"/>
                  <a:gd name="connsiteX20" fmla="*/ 6865612 w 6957432"/>
                  <a:gd name="connsiteY20" fmla="*/ 2594149 h 5923550"/>
                  <a:gd name="connsiteX21" fmla="*/ 6319697 w 6957432"/>
                  <a:gd name="connsiteY21" fmla="*/ 3923220 h 5923550"/>
                  <a:gd name="connsiteX22" fmla="*/ 5355395 w 6957432"/>
                  <a:gd name="connsiteY22" fmla="*/ 3727098 h 5923550"/>
                  <a:gd name="connsiteX23" fmla="*/ 6362611 w 6957432"/>
                  <a:gd name="connsiteY23" fmla="*/ 5922165 h 5923550"/>
                  <a:gd name="connsiteX24" fmla="*/ 3499723 w 6957432"/>
                  <a:gd name="connsiteY24" fmla="*/ 5322294 h 5923550"/>
                  <a:gd name="connsiteX25" fmla="*/ 648438 w 6957432"/>
                  <a:gd name="connsiteY25" fmla="*/ 5923550 h 5923550"/>
                  <a:gd name="connsiteX26" fmla="*/ 1554362 w 6957432"/>
                  <a:gd name="connsiteY26" fmla="*/ 3841564 h 5923550"/>
                  <a:gd name="connsiteX27" fmla="*/ 118746 w 6957432"/>
                  <a:gd name="connsiteY27" fmla="*/ 3520273 h 5923550"/>
                  <a:gd name="connsiteX28" fmla="*/ 721326 w 6957432"/>
                  <a:gd name="connsiteY28" fmla="*/ 1791059 h 5923550"/>
                  <a:gd name="connsiteX0" fmla="*/ 721326 w 6956740"/>
                  <a:gd name="connsiteY0" fmla="*/ 1791059 h 5923550"/>
                  <a:gd name="connsiteX1" fmla="*/ 1374501 w 6956740"/>
                  <a:gd name="connsiteY1" fmla="*/ 2102932 h 5923550"/>
                  <a:gd name="connsiteX2" fmla="*/ 1842541 w 6956740"/>
                  <a:gd name="connsiteY2" fmla="*/ 2544076 h 5923550"/>
                  <a:gd name="connsiteX3" fmla="*/ 1918742 w 6956740"/>
                  <a:gd name="connsiteY3" fmla="*/ 3395339 h 5923550"/>
                  <a:gd name="connsiteX4" fmla="*/ 2771904 w 6956740"/>
                  <a:gd name="connsiteY4" fmla="*/ 2611644 h 5923550"/>
                  <a:gd name="connsiteX5" fmla="*/ 1248182 w 6956740"/>
                  <a:gd name="connsiteY5" fmla="*/ 1303104 h 5923550"/>
                  <a:gd name="connsiteX6" fmla="*/ 2376061 w 6956740"/>
                  <a:gd name="connsiteY6" fmla="*/ 0 h 5923550"/>
                  <a:gd name="connsiteX7" fmla="*/ 3516766 w 6956740"/>
                  <a:gd name="connsiteY7" fmla="*/ 1365425 h 5923550"/>
                  <a:gd name="connsiteX8" fmla="*/ 3200792 w 6956740"/>
                  <a:gd name="connsiteY8" fmla="*/ 2331908 h 5923550"/>
                  <a:gd name="connsiteX9" fmla="*/ 3494541 w 6956740"/>
                  <a:gd name="connsiteY9" fmla="*/ 2189338 h 5923550"/>
                  <a:gd name="connsiteX10" fmla="*/ 3899353 w 6956740"/>
                  <a:gd name="connsiteY10" fmla="*/ 2402064 h 5923550"/>
                  <a:gd name="connsiteX11" fmla="*/ 3518354 w 6956740"/>
                  <a:gd name="connsiteY11" fmla="*/ 1690862 h 5923550"/>
                  <a:gd name="connsiteX12" fmla="*/ 3527879 w 6956740"/>
                  <a:gd name="connsiteY12" fmla="*/ 1301926 h 5923550"/>
                  <a:gd name="connsiteX13" fmla="*/ 4630068 w 6956740"/>
                  <a:gd name="connsiteY13" fmla="*/ 44244 h 5923550"/>
                  <a:gd name="connsiteX14" fmla="*/ 5636079 w 6956740"/>
                  <a:gd name="connsiteY14" fmla="*/ 2044875 h 5923550"/>
                  <a:gd name="connsiteX15" fmla="*/ 5159829 w 6956740"/>
                  <a:gd name="connsiteY15" fmla="*/ 2538588 h 5923550"/>
                  <a:gd name="connsiteX16" fmla="*/ 4142241 w 6956740"/>
                  <a:gd name="connsiteY16" fmla="*/ 2556050 h 5923550"/>
                  <a:gd name="connsiteX17" fmla="*/ 5138222 w 6956740"/>
                  <a:gd name="connsiteY17" fmla="*/ 3465100 h 5923550"/>
                  <a:gd name="connsiteX18" fmla="*/ 5185229 w 6956740"/>
                  <a:gd name="connsiteY18" fmla="*/ 2514775 h 5923550"/>
                  <a:gd name="connsiteX19" fmla="*/ 6263000 w 6956740"/>
                  <a:gd name="connsiteY19" fmla="*/ 1788643 h 5923550"/>
                  <a:gd name="connsiteX20" fmla="*/ 6865612 w 6956740"/>
                  <a:gd name="connsiteY20" fmla="*/ 2594149 h 5923550"/>
                  <a:gd name="connsiteX21" fmla="*/ 6319697 w 6956740"/>
                  <a:gd name="connsiteY21" fmla="*/ 3923220 h 5923550"/>
                  <a:gd name="connsiteX22" fmla="*/ 5355395 w 6956740"/>
                  <a:gd name="connsiteY22" fmla="*/ 3727098 h 5923550"/>
                  <a:gd name="connsiteX23" fmla="*/ 6362611 w 6956740"/>
                  <a:gd name="connsiteY23" fmla="*/ 5922165 h 5923550"/>
                  <a:gd name="connsiteX24" fmla="*/ 3499723 w 6956740"/>
                  <a:gd name="connsiteY24" fmla="*/ 5322294 h 5923550"/>
                  <a:gd name="connsiteX25" fmla="*/ 648438 w 6956740"/>
                  <a:gd name="connsiteY25" fmla="*/ 5923550 h 5923550"/>
                  <a:gd name="connsiteX26" fmla="*/ 1554362 w 6956740"/>
                  <a:gd name="connsiteY26" fmla="*/ 3841564 h 5923550"/>
                  <a:gd name="connsiteX27" fmla="*/ 118746 w 6956740"/>
                  <a:gd name="connsiteY27" fmla="*/ 3520273 h 5923550"/>
                  <a:gd name="connsiteX28" fmla="*/ 721326 w 6956740"/>
                  <a:gd name="connsiteY28" fmla="*/ 1791059 h 5923550"/>
                  <a:gd name="connsiteX0" fmla="*/ 721326 w 6956056"/>
                  <a:gd name="connsiteY0" fmla="*/ 1791059 h 5923550"/>
                  <a:gd name="connsiteX1" fmla="*/ 1374501 w 6956056"/>
                  <a:gd name="connsiteY1" fmla="*/ 2102932 h 5923550"/>
                  <a:gd name="connsiteX2" fmla="*/ 1842541 w 6956056"/>
                  <a:gd name="connsiteY2" fmla="*/ 2544076 h 5923550"/>
                  <a:gd name="connsiteX3" fmla="*/ 1918742 w 6956056"/>
                  <a:gd name="connsiteY3" fmla="*/ 3395339 h 5923550"/>
                  <a:gd name="connsiteX4" fmla="*/ 2771904 w 6956056"/>
                  <a:gd name="connsiteY4" fmla="*/ 2611644 h 5923550"/>
                  <a:gd name="connsiteX5" fmla="*/ 1248182 w 6956056"/>
                  <a:gd name="connsiteY5" fmla="*/ 1303104 h 5923550"/>
                  <a:gd name="connsiteX6" fmla="*/ 2376061 w 6956056"/>
                  <a:gd name="connsiteY6" fmla="*/ 0 h 5923550"/>
                  <a:gd name="connsiteX7" fmla="*/ 3516766 w 6956056"/>
                  <a:gd name="connsiteY7" fmla="*/ 1365425 h 5923550"/>
                  <a:gd name="connsiteX8" fmla="*/ 3200792 w 6956056"/>
                  <a:gd name="connsiteY8" fmla="*/ 2331908 h 5923550"/>
                  <a:gd name="connsiteX9" fmla="*/ 3494541 w 6956056"/>
                  <a:gd name="connsiteY9" fmla="*/ 2189338 h 5923550"/>
                  <a:gd name="connsiteX10" fmla="*/ 3899353 w 6956056"/>
                  <a:gd name="connsiteY10" fmla="*/ 2402064 h 5923550"/>
                  <a:gd name="connsiteX11" fmla="*/ 3518354 w 6956056"/>
                  <a:gd name="connsiteY11" fmla="*/ 1690862 h 5923550"/>
                  <a:gd name="connsiteX12" fmla="*/ 3527879 w 6956056"/>
                  <a:gd name="connsiteY12" fmla="*/ 1301926 h 5923550"/>
                  <a:gd name="connsiteX13" fmla="*/ 4630068 w 6956056"/>
                  <a:gd name="connsiteY13" fmla="*/ 44244 h 5923550"/>
                  <a:gd name="connsiteX14" fmla="*/ 5636079 w 6956056"/>
                  <a:gd name="connsiteY14" fmla="*/ 2044875 h 5923550"/>
                  <a:gd name="connsiteX15" fmla="*/ 5159829 w 6956056"/>
                  <a:gd name="connsiteY15" fmla="*/ 2538588 h 5923550"/>
                  <a:gd name="connsiteX16" fmla="*/ 4142241 w 6956056"/>
                  <a:gd name="connsiteY16" fmla="*/ 2556050 h 5923550"/>
                  <a:gd name="connsiteX17" fmla="*/ 5138222 w 6956056"/>
                  <a:gd name="connsiteY17" fmla="*/ 3465100 h 5923550"/>
                  <a:gd name="connsiteX18" fmla="*/ 5185229 w 6956056"/>
                  <a:gd name="connsiteY18" fmla="*/ 2514775 h 5923550"/>
                  <a:gd name="connsiteX19" fmla="*/ 6263000 w 6956056"/>
                  <a:gd name="connsiteY19" fmla="*/ 1788643 h 5923550"/>
                  <a:gd name="connsiteX20" fmla="*/ 6865612 w 6956056"/>
                  <a:gd name="connsiteY20" fmla="*/ 2594149 h 5923550"/>
                  <a:gd name="connsiteX21" fmla="*/ 6319697 w 6956056"/>
                  <a:gd name="connsiteY21" fmla="*/ 3923220 h 5923550"/>
                  <a:gd name="connsiteX22" fmla="*/ 5355395 w 6956056"/>
                  <a:gd name="connsiteY22" fmla="*/ 3727098 h 5923550"/>
                  <a:gd name="connsiteX23" fmla="*/ 6362611 w 6956056"/>
                  <a:gd name="connsiteY23" fmla="*/ 5922165 h 5923550"/>
                  <a:gd name="connsiteX24" fmla="*/ 3499723 w 6956056"/>
                  <a:gd name="connsiteY24" fmla="*/ 5322294 h 5923550"/>
                  <a:gd name="connsiteX25" fmla="*/ 648438 w 6956056"/>
                  <a:gd name="connsiteY25" fmla="*/ 5923550 h 5923550"/>
                  <a:gd name="connsiteX26" fmla="*/ 1554362 w 6956056"/>
                  <a:gd name="connsiteY26" fmla="*/ 3841564 h 5923550"/>
                  <a:gd name="connsiteX27" fmla="*/ 118746 w 6956056"/>
                  <a:gd name="connsiteY27" fmla="*/ 3520273 h 5923550"/>
                  <a:gd name="connsiteX28" fmla="*/ 721326 w 6956056"/>
                  <a:gd name="connsiteY28" fmla="*/ 1791059 h 5923550"/>
                  <a:gd name="connsiteX0" fmla="*/ 721326 w 6957460"/>
                  <a:gd name="connsiteY0" fmla="*/ 1791059 h 5923550"/>
                  <a:gd name="connsiteX1" fmla="*/ 1374501 w 6957460"/>
                  <a:gd name="connsiteY1" fmla="*/ 2102932 h 5923550"/>
                  <a:gd name="connsiteX2" fmla="*/ 1842541 w 6957460"/>
                  <a:gd name="connsiteY2" fmla="*/ 2544076 h 5923550"/>
                  <a:gd name="connsiteX3" fmla="*/ 1918742 w 6957460"/>
                  <a:gd name="connsiteY3" fmla="*/ 3395339 h 5923550"/>
                  <a:gd name="connsiteX4" fmla="*/ 2771904 w 6957460"/>
                  <a:gd name="connsiteY4" fmla="*/ 2611644 h 5923550"/>
                  <a:gd name="connsiteX5" fmla="*/ 1248182 w 6957460"/>
                  <a:gd name="connsiteY5" fmla="*/ 1303104 h 5923550"/>
                  <a:gd name="connsiteX6" fmla="*/ 2376061 w 6957460"/>
                  <a:gd name="connsiteY6" fmla="*/ 0 h 5923550"/>
                  <a:gd name="connsiteX7" fmla="*/ 3516766 w 6957460"/>
                  <a:gd name="connsiteY7" fmla="*/ 1365425 h 5923550"/>
                  <a:gd name="connsiteX8" fmla="*/ 3200792 w 6957460"/>
                  <a:gd name="connsiteY8" fmla="*/ 2331908 h 5923550"/>
                  <a:gd name="connsiteX9" fmla="*/ 3494541 w 6957460"/>
                  <a:gd name="connsiteY9" fmla="*/ 2189338 h 5923550"/>
                  <a:gd name="connsiteX10" fmla="*/ 3899353 w 6957460"/>
                  <a:gd name="connsiteY10" fmla="*/ 2402064 h 5923550"/>
                  <a:gd name="connsiteX11" fmla="*/ 3518354 w 6957460"/>
                  <a:gd name="connsiteY11" fmla="*/ 1690862 h 5923550"/>
                  <a:gd name="connsiteX12" fmla="*/ 3527879 w 6957460"/>
                  <a:gd name="connsiteY12" fmla="*/ 1301926 h 5923550"/>
                  <a:gd name="connsiteX13" fmla="*/ 4630068 w 6957460"/>
                  <a:gd name="connsiteY13" fmla="*/ 44244 h 5923550"/>
                  <a:gd name="connsiteX14" fmla="*/ 5636079 w 6957460"/>
                  <a:gd name="connsiteY14" fmla="*/ 2044875 h 5923550"/>
                  <a:gd name="connsiteX15" fmla="*/ 5159829 w 6957460"/>
                  <a:gd name="connsiteY15" fmla="*/ 2538588 h 5923550"/>
                  <a:gd name="connsiteX16" fmla="*/ 4142241 w 6957460"/>
                  <a:gd name="connsiteY16" fmla="*/ 2556050 h 5923550"/>
                  <a:gd name="connsiteX17" fmla="*/ 5138222 w 6957460"/>
                  <a:gd name="connsiteY17" fmla="*/ 3465100 h 5923550"/>
                  <a:gd name="connsiteX18" fmla="*/ 5185229 w 6957460"/>
                  <a:gd name="connsiteY18" fmla="*/ 2514775 h 5923550"/>
                  <a:gd name="connsiteX19" fmla="*/ 6263000 w 6957460"/>
                  <a:gd name="connsiteY19" fmla="*/ 1788643 h 5923550"/>
                  <a:gd name="connsiteX20" fmla="*/ 6867200 w 6957460"/>
                  <a:gd name="connsiteY20" fmla="*/ 2614787 h 5923550"/>
                  <a:gd name="connsiteX21" fmla="*/ 6319697 w 6957460"/>
                  <a:gd name="connsiteY21" fmla="*/ 3923220 h 5923550"/>
                  <a:gd name="connsiteX22" fmla="*/ 5355395 w 6957460"/>
                  <a:gd name="connsiteY22" fmla="*/ 3727098 h 5923550"/>
                  <a:gd name="connsiteX23" fmla="*/ 6362611 w 6957460"/>
                  <a:gd name="connsiteY23" fmla="*/ 5922165 h 5923550"/>
                  <a:gd name="connsiteX24" fmla="*/ 3499723 w 6957460"/>
                  <a:gd name="connsiteY24" fmla="*/ 5322294 h 5923550"/>
                  <a:gd name="connsiteX25" fmla="*/ 648438 w 6957460"/>
                  <a:gd name="connsiteY25" fmla="*/ 5923550 h 5923550"/>
                  <a:gd name="connsiteX26" fmla="*/ 1554362 w 6957460"/>
                  <a:gd name="connsiteY26" fmla="*/ 3841564 h 5923550"/>
                  <a:gd name="connsiteX27" fmla="*/ 118746 w 6957460"/>
                  <a:gd name="connsiteY27" fmla="*/ 3520273 h 5923550"/>
                  <a:gd name="connsiteX28" fmla="*/ 721326 w 6957460"/>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64484"/>
                  <a:gd name="connsiteY0" fmla="*/ 1791059 h 5923550"/>
                  <a:gd name="connsiteX1" fmla="*/ 1374501 w 6964484"/>
                  <a:gd name="connsiteY1" fmla="*/ 2102932 h 5923550"/>
                  <a:gd name="connsiteX2" fmla="*/ 1842541 w 6964484"/>
                  <a:gd name="connsiteY2" fmla="*/ 2544076 h 5923550"/>
                  <a:gd name="connsiteX3" fmla="*/ 1918742 w 6964484"/>
                  <a:gd name="connsiteY3" fmla="*/ 3395339 h 5923550"/>
                  <a:gd name="connsiteX4" fmla="*/ 2771904 w 6964484"/>
                  <a:gd name="connsiteY4" fmla="*/ 2611644 h 5923550"/>
                  <a:gd name="connsiteX5" fmla="*/ 1248182 w 6964484"/>
                  <a:gd name="connsiteY5" fmla="*/ 1303104 h 5923550"/>
                  <a:gd name="connsiteX6" fmla="*/ 2376061 w 6964484"/>
                  <a:gd name="connsiteY6" fmla="*/ 0 h 5923550"/>
                  <a:gd name="connsiteX7" fmla="*/ 3516766 w 6964484"/>
                  <a:gd name="connsiteY7" fmla="*/ 1365425 h 5923550"/>
                  <a:gd name="connsiteX8" fmla="*/ 3200792 w 6964484"/>
                  <a:gd name="connsiteY8" fmla="*/ 2331908 h 5923550"/>
                  <a:gd name="connsiteX9" fmla="*/ 3494541 w 6964484"/>
                  <a:gd name="connsiteY9" fmla="*/ 2189338 h 5923550"/>
                  <a:gd name="connsiteX10" fmla="*/ 3899353 w 6964484"/>
                  <a:gd name="connsiteY10" fmla="*/ 2402064 h 5923550"/>
                  <a:gd name="connsiteX11" fmla="*/ 3518354 w 6964484"/>
                  <a:gd name="connsiteY11" fmla="*/ 1690862 h 5923550"/>
                  <a:gd name="connsiteX12" fmla="*/ 3527879 w 6964484"/>
                  <a:gd name="connsiteY12" fmla="*/ 1301926 h 5923550"/>
                  <a:gd name="connsiteX13" fmla="*/ 4630068 w 6964484"/>
                  <a:gd name="connsiteY13" fmla="*/ 44244 h 5923550"/>
                  <a:gd name="connsiteX14" fmla="*/ 5636079 w 6964484"/>
                  <a:gd name="connsiteY14" fmla="*/ 2044875 h 5923550"/>
                  <a:gd name="connsiteX15" fmla="*/ 5159829 w 6964484"/>
                  <a:gd name="connsiteY15" fmla="*/ 2538588 h 5923550"/>
                  <a:gd name="connsiteX16" fmla="*/ 4142241 w 6964484"/>
                  <a:gd name="connsiteY16" fmla="*/ 2556050 h 5923550"/>
                  <a:gd name="connsiteX17" fmla="*/ 5138222 w 6964484"/>
                  <a:gd name="connsiteY17" fmla="*/ 3465100 h 5923550"/>
                  <a:gd name="connsiteX18" fmla="*/ 5185229 w 6964484"/>
                  <a:gd name="connsiteY18" fmla="*/ 2514775 h 5923550"/>
                  <a:gd name="connsiteX19" fmla="*/ 6263000 w 6964484"/>
                  <a:gd name="connsiteY19" fmla="*/ 1788643 h 5923550"/>
                  <a:gd name="connsiteX20" fmla="*/ 6875137 w 6964484"/>
                  <a:gd name="connsiteY20" fmla="*/ 2624312 h 5923550"/>
                  <a:gd name="connsiteX21" fmla="*/ 6319697 w 6964484"/>
                  <a:gd name="connsiteY21" fmla="*/ 3923220 h 5923550"/>
                  <a:gd name="connsiteX22" fmla="*/ 5355395 w 6964484"/>
                  <a:gd name="connsiteY22" fmla="*/ 3727098 h 5923550"/>
                  <a:gd name="connsiteX23" fmla="*/ 6362611 w 6964484"/>
                  <a:gd name="connsiteY23" fmla="*/ 5922165 h 5923550"/>
                  <a:gd name="connsiteX24" fmla="*/ 3499723 w 6964484"/>
                  <a:gd name="connsiteY24" fmla="*/ 5322294 h 5923550"/>
                  <a:gd name="connsiteX25" fmla="*/ 648438 w 6964484"/>
                  <a:gd name="connsiteY25" fmla="*/ 5923550 h 5923550"/>
                  <a:gd name="connsiteX26" fmla="*/ 1554362 w 6964484"/>
                  <a:gd name="connsiteY26" fmla="*/ 3841564 h 5923550"/>
                  <a:gd name="connsiteX27" fmla="*/ 118746 w 6964484"/>
                  <a:gd name="connsiteY27" fmla="*/ 3520273 h 5923550"/>
                  <a:gd name="connsiteX28" fmla="*/ 721326 w 6964484"/>
                  <a:gd name="connsiteY28" fmla="*/ 1791059 h 5923550"/>
                  <a:gd name="connsiteX0" fmla="*/ 721326 w 6949056"/>
                  <a:gd name="connsiteY0" fmla="*/ 1791059 h 5923550"/>
                  <a:gd name="connsiteX1" fmla="*/ 1374501 w 6949056"/>
                  <a:gd name="connsiteY1" fmla="*/ 2102932 h 5923550"/>
                  <a:gd name="connsiteX2" fmla="*/ 1842541 w 6949056"/>
                  <a:gd name="connsiteY2" fmla="*/ 2544076 h 5923550"/>
                  <a:gd name="connsiteX3" fmla="*/ 1918742 w 6949056"/>
                  <a:gd name="connsiteY3" fmla="*/ 3395339 h 5923550"/>
                  <a:gd name="connsiteX4" fmla="*/ 2771904 w 6949056"/>
                  <a:gd name="connsiteY4" fmla="*/ 2611644 h 5923550"/>
                  <a:gd name="connsiteX5" fmla="*/ 1248182 w 6949056"/>
                  <a:gd name="connsiteY5" fmla="*/ 1303104 h 5923550"/>
                  <a:gd name="connsiteX6" fmla="*/ 2376061 w 6949056"/>
                  <a:gd name="connsiteY6" fmla="*/ 0 h 5923550"/>
                  <a:gd name="connsiteX7" fmla="*/ 3516766 w 6949056"/>
                  <a:gd name="connsiteY7" fmla="*/ 1365425 h 5923550"/>
                  <a:gd name="connsiteX8" fmla="*/ 3200792 w 6949056"/>
                  <a:gd name="connsiteY8" fmla="*/ 2331908 h 5923550"/>
                  <a:gd name="connsiteX9" fmla="*/ 3494541 w 6949056"/>
                  <a:gd name="connsiteY9" fmla="*/ 2189338 h 5923550"/>
                  <a:gd name="connsiteX10" fmla="*/ 3899353 w 6949056"/>
                  <a:gd name="connsiteY10" fmla="*/ 2402064 h 5923550"/>
                  <a:gd name="connsiteX11" fmla="*/ 3518354 w 6949056"/>
                  <a:gd name="connsiteY11" fmla="*/ 1690862 h 5923550"/>
                  <a:gd name="connsiteX12" fmla="*/ 3527879 w 6949056"/>
                  <a:gd name="connsiteY12" fmla="*/ 1301926 h 5923550"/>
                  <a:gd name="connsiteX13" fmla="*/ 4630068 w 6949056"/>
                  <a:gd name="connsiteY13" fmla="*/ 44244 h 5923550"/>
                  <a:gd name="connsiteX14" fmla="*/ 5636079 w 6949056"/>
                  <a:gd name="connsiteY14" fmla="*/ 2044875 h 5923550"/>
                  <a:gd name="connsiteX15" fmla="*/ 5159829 w 6949056"/>
                  <a:gd name="connsiteY15" fmla="*/ 2538588 h 5923550"/>
                  <a:gd name="connsiteX16" fmla="*/ 4142241 w 6949056"/>
                  <a:gd name="connsiteY16" fmla="*/ 2556050 h 5923550"/>
                  <a:gd name="connsiteX17" fmla="*/ 5138222 w 6949056"/>
                  <a:gd name="connsiteY17" fmla="*/ 3465100 h 5923550"/>
                  <a:gd name="connsiteX18" fmla="*/ 5185229 w 6949056"/>
                  <a:gd name="connsiteY18" fmla="*/ 2514775 h 5923550"/>
                  <a:gd name="connsiteX19" fmla="*/ 6263000 w 6949056"/>
                  <a:gd name="connsiteY19" fmla="*/ 1788643 h 5923550"/>
                  <a:gd name="connsiteX20" fmla="*/ 6875137 w 6949056"/>
                  <a:gd name="connsiteY20" fmla="*/ 2624312 h 5923550"/>
                  <a:gd name="connsiteX21" fmla="*/ 6319697 w 6949056"/>
                  <a:gd name="connsiteY21" fmla="*/ 3923220 h 5923550"/>
                  <a:gd name="connsiteX22" fmla="*/ 5355395 w 6949056"/>
                  <a:gd name="connsiteY22" fmla="*/ 3727098 h 5923550"/>
                  <a:gd name="connsiteX23" fmla="*/ 6362611 w 6949056"/>
                  <a:gd name="connsiteY23" fmla="*/ 5922165 h 5923550"/>
                  <a:gd name="connsiteX24" fmla="*/ 3499723 w 6949056"/>
                  <a:gd name="connsiteY24" fmla="*/ 5322294 h 5923550"/>
                  <a:gd name="connsiteX25" fmla="*/ 648438 w 6949056"/>
                  <a:gd name="connsiteY25" fmla="*/ 5923550 h 5923550"/>
                  <a:gd name="connsiteX26" fmla="*/ 1554362 w 6949056"/>
                  <a:gd name="connsiteY26" fmla="*/ 3841564 h 5923550"/>
                  <a:gd name="connsiteX27" fmla="*/ 118746 w 6949056"/>
                  <a:gd name="connsiteY27" fmla="*/ 3520273 h 5923550"/>
                  <a:gd name="connsiteX28" fmla="*/ 721326 w 6949056"/>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7019533"/>
                  <a:gd name="connsiteY0" fmla="*/ 1791059 h 5923550"/>
                  <a:gd name="connsiteX1" fmla="*/ 1374501 w 7019533"/>
                  <a:gd name="connsiteY1" fmla="*/ 2102932 h 5923550"/>
                  <a:gd name="connsiteX2" fmla="*/ 1842541 w 7019533"/>
                  <a:gd name="connsiteY2" fmla="*/ 2544076 h 5923550"/>
                  <a:gd name="connsiteX3" fmla="*/ 1918742 w 7019533"/>
                  <a:gd name="connsiteY3" fmla="*/ 3395339 h 5923550"/>
                  <a:gd name="connsiteX4" fmla="*/ 2771904 w 7019533"/>
                  <a:gd name="connsiteY4" fmla="*/ 2611644 h 5923550"/>
                  <a:gd name="connsiteX5" fmla="*/ 1248182 w 7019533"/>
                  <a:gd name="connsiteY5" fmla="*/ 1303104 h 5923550"/>
                  <a:gd name="connsiteX6" fmla="*/ 2376061 w 7019533"/>
                  <a:gd name="connsiteY6" fmla="*/ 0 h 5923550"/>
                  <a:gd name="connsiteX7" fmla="*/ 3516766 w 7019533"/>
                  <a:gd name="connsiteY7" fmla="*/ 1365425 h 5923550"/>
                  <a:gd name="connsiteX8" fmla="*/ 3200792 w 7019533"/>
                  <a:gd name="connsiteY8" fmla="*/ 2331908 h 5923550"/>
                  <a:gd name="connsiteX9" fmla="*/ 3494541 w 7019533"/>
                  <a:gd name="connsiteY9" fmla="*/ 2189338 h 5923550"/>
                  <a:gd name="connsiteX10" fmla="*/ 3899353 w 7019533"/>
                  <a:gd name="connsiteY10" fmla="*/ 2402064 h 5923550"/>
                  <a:gd name="connsiteX11" fmla="*/ 3518354 w 7019533"/>
                  <a:gd name="connsiteY11" fmla="*/ 1690862 h 5923550"/>
                  <a:gd name="connsiteX12" fmla="*/ 3527879 w 7019533"/>
                  <a:gd name="connsiteY12" fmla="*/ 1301926 h 5923550"/>
                  <a:gd name="connsiteX13" fmla="*/ 4630068 w 7019533"/>
                  <a:gd name="connsiteY13" fmla="*/ 44244 h 5923550"/>
                  <a:gd name="connsiteX14" fmla="*/ 5636079 w 7019533"/>
                  <a:gd name="connsiteY14" fmla="*/ 2044875 h 5923550"/>
                  <a:gd name="connsiteX15" fmla="*/ 5159829 w 7019533"/>
                  <a:gd name="connsiteY15" fmla="*/ 2538588 h 5923550"/>
                  <a:gd name="connsiteX16" fmla="*/ 4142241 w 7019533"/>
                  <a:gd name="connsiteY16" fmla="*/ 2556050 h 5923550"/>
                  <a:gd name="connsiteX17" fmla="*/ 5138222 w 7019533"/>
                  <a:gd name="connsiteY17" fmla="*/ 3465100 h 5923550"/>
                  <a:gd name="connsiteX18" fmla="*/ 5185229 w 7019533"/>
                  <a:gd name="connsiteY18" fmla="*/ 2514775 h 5923550"/>
                  <a:gd name="connsiteX19" fmla="*/ 6263000 w 7019533"/>
                  <a:gd name="connsiteY19" fmla="*/ 1788643 h 5923550"/>
                  <a:gd name="connsiteX20" fmla="*/ 6952925 w 7019533"/>
                  <a:gd name="connsiteY20" fmla="*/ 2927525 h 5923550"/>
                  <a:gd name="connsiteX21" fmla="*/ 6319697 w 7019533"/>
                  <a:gd name="connsiteY21" fmla="*/ 3923220 h 5923550"/>
                  <a:gd name="connsiteX22" fmla="*/ 5355395 w 7019533"/>
                  <a:gd name="connsiteY22" fmla="*/ 3727098 h 5923550"/>
                  <a:gd name="connsiteX23" fmla="*/ 6362611 w 7019533"/>
                  <a:gd name="connsiteY23" fmla="*/ 5922165 h 5923550"/>
                  <a:gd name="connsiteX24" fmla="*/ 3499723 w 7019533"/>
                  <a:gd name="connsiteY24" fmla="*/ 5322294 h 5923550"/>
                  <a:gd name="connsiteX25" fmla="*/ 648438 w 7019533"/>
                  <a:gd name="connsiteY25" fmla="*/ 5923550 h 5923550"/>
                  <a:gd name="connsiteX26" fmla="*/ 1554362 w 7019533"/>
                  <a:gd name="connsiteY26" fmla="*/ 3841564 h 5923550"/>
                  <a:gd name="connsiteX27" fmla="*/ 118746 w 7019533"/>
                  <a:gd name="connsiteY27" fmla="*/ 3520273 h 5923550"/>
                  <a:gd name="connsiteX28" fmla="*/ 721326 w 7019533"/>
                  <a:gd name="connsiteY28" fmla="*/ 1791059 h 5923550"/>
                  <a:gd name="connsiteX0" fmla="*/ 721326 w 6961513"/>
                  <a:gd name="connsiteY0" fmla="*/ 1791059 h 5923550"/>
                  <a:gd name="connsiteX1" fmla="*/ 1374501 w 6961513"/>
                  <a:gd name="connsiteY1" fmla="*/ 2102932 h 5923550"/>
                  <a:gd name="connsiteX2" fmla="*/ 1842541 w 6961513"/>
                  <a:gd name="connsiteY2" fmla="*/ 2544076 h 5923550"/>
                  <a:gd name="connsiteX3" fmla="*/ 1918742 w 6961513"/>
                  <a:gd name="connsiteY3" fmla="*/ 3395339 h 5923550"/>
                  <a:gd name="connsiteX4" fmla="*/ 2771904 w 6961513"/>
                  <a:gd name="connsiteY4" fmla="*/ 2611644 h 5923550"/>
                  <a:gd name="connsiteX5" fmla="*/ 1248182 w 6961513"/>
                  <a:gd name="connsiteY5" fmla="*/ 1303104 h 5923550"/>
                  <a:gd name="connsiteX6" fmla="*/ 2376061 w 6961513"/>
                  <a:gd name="connsiteY6" fmla="*/ 0 h 5923550"/>
                  <a:gd name="connsiteX7" fmla="*/ 3516766 w 6961513"/>
                  <a:gd name="connsiteY7" fmla="*/ 1365425 h 5923550"/>
                  <a:gd name="connsiteX8" fmla="*/ 3200792 w 6961513"/>
                  <a:gd name="connsiteY8" fmla="*/ 2331908 h 5923550"/>
                  <a:gd name="connsiteX9" fmla="*/ 3494541 w 6961513"/>
                  <a:gd name="connsiteY9" fmla="*/ 2189338 h 5923550"/>
                  <a:gd name="connsiteX10" fmla="*/ 3899353 w 6961513"/>
                  <a:gd name="connsiteY10" fmla="*/ 2402064 h 5923550"/>
                  <a:gd name="connsiteX11" fmla="*/ 3518354 w 6961513"/>
                  <a:gd name="connsiteY11" fmla="*/ 1690862 h 5923550"/>
                  <a:gd name="connsiteX12" fmla="*/ 3527879 w 6961513"/>
                  <a:gd name="connsiteY12" fmla="*/ 1301926 h 5923550"/>
                  <a:gd name="connsiteX13" fmla="*/ 4630068 w 6961513"/>
                  <a:gd name="connsiteY13" fmla="*/ 44244 h 5923550"/>
                  <a:gd name="connsiteX14" fmla="*/ 5636079 w 6961513"/>
                  <a:gd name="connsiteY14" fmla="*/ 2044875 h 5923550"/>
                  <a:gd name="connsiteX15" fmla="*/ 5159829 w 6961513"/>
                  <a:gd name="connsiteY15" fmla="*/ 2538588 h 5923550"/>
                  <a:gd name="connsiteX16" fmla="*/ 4142241 w 6961513"/>
                  <a:gd name="connsiteY16" fmla="*/ 2556050 h 5923550"/>
                  <a:gd name="connsiteX17" fmla="*/ 5138222 w 6961513"/>
                  <a:gd name="connsiteY17" fmla="*/ 3465100 h 5923550"/>
                  <a:gd name="connsiteX18" fmla="*/ 5185229 w 6961513"/>
                  <a:gd name="connsiteY18" fmla="*/ 2514775 h 5923550"/>
                  <a:gd name="connsiteX19" fmla="*/ 6263000 w 6961513"/>
                  <a:gd name="connsiteY19" fmla="*/ 1788643 h 5923550"/>
                  <a:gd name="connsiteX20" fmla="*/ 6952925 w 6961513"/>
                  <a:gd name="connsiteY20" fmla="*/ 2927525 h 5923550"/>
                  <a:gd name="connsiteX21" fmla="*/ 6319697 w 6961513"/>
                  <a:gd name="connsiteY21" fmla="*/ 3923220 h 5923550"/>
                  <a:gd name="connsiteX22" fmla="*/ 5355395 w 6961513"/>
                  <a:gd name="connsiteY22" fmla="*/ 3727098 h 5923550"/>
                  <a:gd name="connsiteX23" fmla="*/ 6362611 w 6961513"/>
                  <a:gd name="connsiteY23" fmla="*/ 5922165 h 5923550"/>
                  <a:gd name="connsiteX24" fmla="*/ 3499723 w 6961513"/>
                  <a:gd name="connsiteY24" fmla="*/ 5322294 h 5923550"/>
                  <a:gd name="connsiteX25" fmla="*/ 648438 w 6961513"/>
                  <a:gd name="connsiteY25" fmla="*/ 5923550 h 5923550"/>
                  <a:gd name="connsiteX26" fmla="*/ 1554362 w 6961513"/>
                  <a:gd name="connsiteY26" fmla="*/ 3841564 h 5923550"/>
                  <a:gd name="connsiteX27" fmla="*/ 118746 w 6961513"/>
                  <a:gd name="connsiteY27" fmla="*/ 3520273 h 5923550"/>
                  <a:gd name="connsiteX28" fmla="*/ 721326 w 6961513"/>
                  <a:gd name="connsiteY28" fmla="*/ 1791059 h 5923550"/>
                  <a:gd name="connsiteX0" fmla="*/ 721326 w 6963259"/>
                  <a:gd name="connsiteY0" fmla="*/ 1791059 h 5923550"/>
                  <a:gd name="connsiteX1" fmla="*/ 1374501 w 6963259"/>
                  <a:gd name="connsiteY1" fmla="*/ 2102932 h 5923550"/>
                  <a:gd name="connsiteX2" fmla="*/ 1842541 w 6963259"/>
                  <a:gd name="connsiteY2" fmla="*/ 2544076 h 5923550"/>
                  <a:gd name="connsiteX3" fmla="*/ 1918742 w 6963259"/>
                  <a:gd name="connsiteY3" fmla="*/ 3395339 h 5923550"/>
                  <a:gd name="connsiteX4" fmla="*/ 2771904 w 6963259"/>
                  <a:gd name="connsiteY4" fmla="*/ 2611644 h 5923550"/>
                  <a:gd name="connsiteX5" fmla="*/ 1248182 w 6963259"/>
                  <a:gd name="connsiteY5" fmla="*/ 1303104 h 5923550"/>
                  <a:gd name="connsiteX6" fmla="*/ 2376061 w 6963259"/>
                  <a:gd name="connsiteY6" fmla="*/ 0 h 5923550"/>
                  <a:gd name="connsiteX7" fmla="*/ 3516766 w 6963259"/>
                  <a:gd name="connsiteY7" fmla="*/ 1365425 h 5923550"/>
                  <a:gd name="connsiteX8" fmla="*/ 3200792 w 6963259"/>
                  <a:gd name="connsiteY8" fmla="*/ 2331908 h 5923550"/>
                  <a:gd name="connsiteX9" fmla="*/ 3494541 w 6963259"/>
                  <a:gd name="connsiteY9" fmla="*/ 2189338 h 5923550"/>
                  <a:gd name="connsiteX10" fmla="*/ 3899353 w 6963259"/>
                  <a:gd name="connsiteY10" fmla="*/ 2402064 h 5923550"/>
                  <a:gd name="connsiteX11" fmla="*/ 3518354 w 6963259"/>
                  <a:gd name="connsiteY11" fmla="*/ 1690862 h 5923550"/>
                  <a:gd name="connsiteX12" fmla="*/ 3527879 w 6963259"/>
                  <a:gd name="connsiteY12" fmla="*/ 1301926 h 5923550"/>
                  <a:gd name="connsiteX13" fmla="*/ 4630068 w 6963259"/>
                  <a:gd name="connsiteY13" fmla="*/ 44244 h 5923550"/>
                  <a:gd name="connsiteX14" fmla="*/ 5636079 w 6963259"/>
                  <a:gd name="connsiteY14" fmla="*/ 2044875 h 5923550"/>
                  <a:gd name="connsiteX15" fmla="*/ 5159829 w 6963259"/>
                  <a:gd name="connsiteY15" fmla="*/ 2538588 h 5923550"/>
                  <a:gd name="connsiteX16" fmla="*/ 4142241 w 6963259"/>
                  <a:gd name="connsiteY16" fmla="*/ 2556050 h 5923550"/>
                  <a:gd name="connsiteX17" fmla="*/ 5138222 w 6963259"/>
                  <a:gd name="connsiteY17" fmla="*/ 3465100 h 5923550"/>
                  <a:gd name="connsiteX18" fmla="*/ 5185229 w 6963259"/>
                  <a:gd name="connsiteY18" fmla="*/ 2514775 h 5923550"/>
                  <a:gd name="connsiteX19" fmla="*/ 6263000 w 6963259"/>
                  <a:gd name="connsiteY19" fmla="*/ 1788643 h 5923550"/>
                  <a:gd name="connsiteX20" fmla="*/ 6952925 w 6963259"/>
                  <a:gd name="connsiteY20" fmla="*/ 2927525 h 5923550"/>
                  <a:gd name="connsiteX21" fmla="*/ 6319697 w 6963259"/>
                  <a:gd name="connsiteY21" fmla="*/ 3923220 h 5923550"/>
                  <a:gd name="connsiteX22" fmla="*/ 5355395 w 6963259"/>
                  <a:gd name="connsiteY22" fmla="*/ 3727098 h 5923550"/>
                  <a:gd name="connsiteX23" fmla="*/ 6362611 w 6963259"/>
                  <a:gd name="connsiteY23" fmla="*/ 5922165 h 5923550"/>
                  <a:gd name="connsiteX24" fmla="*/ 3499723 w 6963259"/>
                  <a:gd name="connsiteY24" fmla="*/ 5322294 h 5923550"/>
                  <a:gd name="connsiteX25" fmla="*/ 648438 w 6963259"/>
                  <a:gd name="connsiteY25" fmla="*/ 5923550 h 5923550"/>
                  <a:gd name="connsiteX26" fmla="*/ 1554362 w 6963259"/>
                  <a:gd name="connsiteY26" fmla="*/ 3841564 h 5923550"/>
                  <a:gd name="connsiteX27" fmla="*/ 118746 w 6963259"/>
                  <a:gd name="connsiteY27" fmla="*/ 3520273 h 5923550"/>
                  <a:gd name="connsiteX28" fmla="*/ 721326 w 6963259"/>
                  <a:gd name="connsiteY28" fmla="*/ 1791059 h 5923550"/>
                  <a:gd name="connsiteX0" fmla="*/ 721326 w 6963434"/>
                  <a:gd name="connsiteY0" fmla="*/ 1791059 h 5923550"/>
                  <a:gd name="connsiteX1" fmla="*/ 1374501 w 6963434"/>
                  <a:gd name="connsiteY1" fmla="*/ 2102932 h 5923550"/>
                  <a:gd name="connsiteX2" fmla="*/ 1842541 w 6963434"/>
                  <a:gd name="connsiteY2" fmla="*/ 2544076 h 5923550"/>
                  <a:gd name="connsiteX3" fmla="*/ 1918742 w 6963434"/>
                  <a:gd name="connsiteY3" fmla="*/ 3395339 h 5923550"/>
                  <a:gd name="connsiteX4" fmla="*/ 2771904 w 6963434"/>
                  <a:gd name="connsiteY4" fmla="*/ 2611644 h 5923550"/>
                  <a:gd name="connsiteX5" fmla="*/ 1248182 w 6963434"/>
                  <a:gd name="connsiteY5" fmla="*/ 1303104 h 5923550"/>
                  <a:gd name="connsiteX6" fmla="*/ 2376061 w 6963434"/>
                  <a:gd name="connsiteY6" fmla="*/ 0 h 5923550"/>
                  <a:gd name="connsiteX7" fmla="*/ 3516766 w 6963434"/>
                  <a:gd name="connsiteY7" fmla="*/ 1365425 h 5923550"/>
                  <a:gd name="connsiteX8" fmla="*/ 3200792 w 6963434"/>
                  <a:gd name="connsiteY8" fmla="*/ 2331908 h 5923550"/>
                  <a:gd name="connsiteX9" fmla="*/ 3494541 w 6963434"/>
                  <a:gd name="connsiteY9" fmla="*/ 2189338 h 5923550"/>
                  <a:gd name="connsiteX10" fmla="*/ 3899353 w 6963434"/>
                  <a:gd name="connsiteY10" fmla="*/ 2402064 h 5923550"/>
                  <a:gd name="connsiteX11" fmla="*/ 3518354 w 6963434"/>
                  <a:gd name="connsiteY11" fmla="*/ 1690862 h 5923550"/>
                  <a:gd name="connsiteX12" fmla="*/ 3527879 w 6963434"/>
                  <a:gd name="connsiteY12" fmla="*/ 1301926 h 5923550"/>
                  <a:gd name="connsiteX13" fmla="*/ 4630068 w 6963434"/>
                  <a:gd name="connsiteY13" fmla="*/ 44244 h 5923550"/>
                  <a:gd name="connsiteX14" fmla="*/ 5636079 w 6963434"/>
                  <a:gd name="connsiteY14" fmla="*/ 2044875 h 5923550"/>
                  <a:gd name="connsiteX15" fmla="*/ 5159829 w 6963434"/>
                  <a:gd name="connsiteY15" fmla="*/ 2538588 h 5923550"/>
                  <a:gd name="connsiteX16" fmla="*/ 4142241 w 6963434"/>
                  <a:gd name="connsiteY16" fmla="*/ 2556050 h 5923550"/>
                  <a:gd name="connsiteX17" fmla="*/ 5138222 w 6963434"/>
                  <a:gd name="connsiteY17" fmla="*/ 3465100 h 5923550"/>
                  <a:gd name="connsiteX18" fmla="*/ 5185229 w 6963434"/>
                  <a:gd name="connsiteY18" fmla="*/ 2514775 h 5923550"/>
                  <a:gd name="connsiteX19" fmla="*/ 6263000 w 6963434"/>
                  <a:gd name="connsiteY19" fmla="*/ 1788643 h 5923550"/>
                  <a:gd name="connsiteX20" fmla="*/ 6952925 w 6963434"/>
                  <a:gd name="connsiteY20" fmla="*/ 2927525 h 5923550"/>
                  <a:gd name="connsiteX21" fmla="*/ 6319697 w 6963434"/>
                  <a:gd name="connsiteY21" fmla="*/ 3923220 h 5923550"/>
                  <a:gd name="connsiteX22" fmla="*/ 5355395 w 6963434"/>
                  <a:gd name="connsiteY22" fmla="*/ 3727098 h 5923550"/>
                  <a:gd name="connsiteX23" fmla="*/ 6362611 w 6963434"/>
                  <a:gd name="connsiteY23" fmla="*/ 5922165 h 5923550"/>
                  <a:gd name="connsiteX24" fmla="*/ 3499723 w 6963434"/>
                  <a:gd name="connsiteY24" fmla="*/ 5322294 h 5923550"/>
                  <a:gd name="connsiteX25" fmla="*/ 648438 w 6963434"/>
                  <a:gd name="connsiteY25" fmla="*/ 5923550 h 5923550"/>
                  <a:gd name="connsiteX26" fmla="*/ 1554362 w 6963434"/>
                  <a:gd name="connsiteY26" fmla="*/ 3841564 h 5923550"/>
                  <a:gd name="connsiteX27" fmla="*/ 118746 w 6963434"/>
                  <a:gd name="connsiteY27" fmla="*/ 3520273 h 5923550"/>
                  <a:gd name="connsiteX28" fmla="*/ 721326 w 69634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4362 w 6962134"/>
                  <a:gd name="connsiteY26" fmla="*/ 3841564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21326 w 6962134"/>
                  <a:gd name="connsiteY0" fmla="*/ 1791059 h 5923550"/>
                  <a:gd name="connsiteX1" fmla="*/ 1374501 w 6962134"/>
                  <a:gd name="connsiteY1" fmla="*/ 2102932 h 5923550"/>
                  <a:gd name="connsiteX2" fmla="*/ 1842541 w 6962134"/>
                  <a:gd name="connsiteY2" fmla="*/ 2544076 h 5923550"/>
                  <a:gd name="connsiteX3" fmla="*/ 1918742 w 6962134"/>
                  <a:gd name="connsiteY3" fmla="*/ 3395339 h 5923550"/>
                  <a:gd name="connsiteX4" fmla="*/ 2771904 w 6962134"/>
                  <a:gd name="connsiteY4" fmla="*/ 2611644 h 5923550"/>
                  <a:gd name="connsiteX5" fmla="*/ 1248182 w 6962134"/>
                  <a:gd name="connsiteY5" fmla="*/ 1303104 h 5923550"/>
                  <a:gd name="connsiteX6" fmla="*/ 2376061 w 6962134"/>
                  <a:gd name="connsiteY6" fmla="*/ 0 h 5923550"/>
                  <a:gd name="connsiteX7" fmla="*/ 3516766 w 6962134"/>
                  <a:gd name="connsiteY7" fmla="*/ 1365425 h 5923550"/>
                  <a:gd name="connsiteX8" fmla="*/ 3200792 w 6962134"/>
                  <a:gd name="connsiteY8" fmla="*/ 2331908 h 5923550"/>
                  <a:gd name="connsiteX9" fmla="*/ 3494541 w 6962134"/>
                  <a:gd name="connsiteY9" fmla="*/ 2189338 h 5923550"/>
                  <a:gd name="connsiteX10" fmla="*/ 3899353 w 6962134"/>
                  <a:gd name="connsiteY10" fmla="*/ 2402064 h 5923550"/>
                  <a:gd name="connsiteX11" fmla="*/ 3518354 w 6962134"/>
                  <a:gd name="connsiteY11" fmla="*/ 1690862 h 5923550"/>
                  <a:gd name="connsiteX12" fmla="*/ 3527879 w 6962134"/>
                  <a:gd name="connsiteY12" fmla="*/ 1301926 h 5923550"/>
                  <a:gd name="connsiteX13" fmla="*/ 4630068 w 6962134"/>
                  <a:gd name="connsiteY13" fmla="*/ 44244 h 5923550"/>
                  <a:gd name="connsiteX14" fmla="*/ 5636079 w 6962134"/>
                  <a:gd name="connsiteY14" fmla="*/ 2044875 h 5923550"/>
                  <a:gd name="connsiteX15" fmla="*/ 5159829 w 6962134"/>
                  <a:gd name="connsiteY15" fmla="*/ 2538588 h 5923550"/>
                  <a:gd name="connsiteX16" fmla="*/ 4142241 w 6962134"/>
                  <a:gd name="connsiteY16" fmla="*/ 2556050 h 5923550"/>
                  <a:gd name="connsiteX17" fmla="*/ 5138222 w 6962134"/>
                  <a:gd name="connsiteY17" fmla="*/ 3465100 h 5923550"/>
                  <a:gd name="connsiteX18" fmla="*/ 5185229 w 6962134"/>
                  <a:gd name="connsiteY18" fmla="*/ 2514775 h 5923550"/>
                  <a:gd name="connsiteX19" fmla="*/ 6263000 w 6962134"/>
                  <a:gd name="connsiteY19" fmla="*/ 1788643 h 5923550"/>
                  <a:gd name="connsiteX20" fmla="*/ 6952925 w 6962134"/>
                  <a:gd name="connsiteY20" fmla="*/ 2927525 h 5923550"/>
                  <a:gd name="connsiteX21" fmla="*/ 6319697 w 6962134"/>
                  <a:gd name="connsiteY21" fmla="*/ 3923220 h 5923550"/>
                  <a:gd name="connsiteX22" fmla="*/ 5355395 w 6962134"/>
                  <a:gd name="connsiteY22" fmla="*/ 3727098 h 5923550"/>
                  <a:gd name="connsiteX23" fmla="*/ 6362611 w 6962134"/>
                  <a:gd name="connsiteY23" fmla="*/ 5922165 h 5923550"/>
                  <a:gd name="connsiteX24" fmla="*/ 3499723 w 6962134"/>
                  <a:gd name="connsiteY24" fmla="*/ 5322294 h 5923550"/>
                  <a:gd name="connsiteX25" fmla="*/ 648438 w 6962134"/>
                  <a:gd name="connsiteY25" fmla="*/ 5923550 h 5923550"/>
                  <a:gd name="connsiteX26" fmla="*/ 1559125 w 6962134"/>
                  <a:gd name="connsiteY26" fmla="*/ 3844739 h 5923550"/>
                  <a:gd name="connsiteX27" fmla="*/ 118746 w 6962134"/>
                  <a:gd name="connsiteY27" fmla="*/ 3520273 h 5923550"/>
                  <a:gd name="connsiteX28" fmla="*/ 721326 w 6962134"/>
                  <a:gd name="connsiteY28" fmla="*/ 1791059 h 5923550"/>
                  <a:gd name="connsiteX0" fmla="*/ 716369 w 6957177"/>
                  <a:gd name="connsiteY0" fmla="*/ 1791059 h 5923550"/>
                  <a:gd name="connsiteX1" fmla="*/ 1369544 w 6957177"/>
                  <a:gd name="connsiteY1" fmla="*/ 2102932 h 5923550"/>
                  <a:gd name="connsiteX2" fmla="*/ 1837584 w 6957177"/>
                  <a:gd name="connsiteY2" fmla="*/ 2544076 h 5923550"/>
                  <a:gd name="connsiteX3" fmla="*/ 1913785 w 6957177"/>
                  <a:gd name="connsiteY3" fmla="*/ 3395339 h 5923550"/>
                  <a:gd name="connsiteX4" fmla="*/ 2766947 w 6957177"/>
                  <a:gd name="connsiteY4" fmla="*/ 2611644 h 5923550"/>
                  <a:gd name="connsiteX5" fmla="*/ 1243225 w 6957177"/>
                  <a:gd name="connsiteY5" fmla="*/ 1303104 h 5923550"/>
                  <a:gd name="connsiteX6" fmla="*/ 2371104 w 6957177"/>
                  <a:gd name="connsiteY6" fmla="*/ 0 h 5923550"/>
                  <a:gd name="connsiteX7" fmla="*/ 3511809 w 6957177"/>
                  <a:gd name="connsiteY7" fmla="*/ 1365425 h 5923550"/>
                  <a:gd name="connsiteX8" fmla="*/ 3195835 w 6957177"/>
                  <a:gd name="connsiteY8" fmla="*/ 2331908 h 5923550"/>
                  <a:gd name="connsiteX9" fmla="*/ 3489584 w 6957177"/>
                  <a:gd name="connsiteY9" fmla="*/ 2189338 h 5923550"/>
                  <a:gd name="connsiteX10" fmla="*/ 3894396 w 6957177"/>
                  <a:gd name="connsiteY10" fmla="*/ 2402064 h 5923550"/>
                  <a:gd name="connsiteX11" fmla="*/ 3513397 w 6957177"/>
                  <a:gd name="connsiteY11" fmla="*/ 1690862 h 5923550"/>
                  <a:gd name="connsiteX12" fmla="*/ 3522922 w 6957177"/>
                  <a:gd name="connsiteY12" fmla="*/ 1301926 h 5923550"/>
                  <a:gd name="connsiteX13" fmla="*/ 4625111 w 6957177"/>
                  <a:gd name="connsiteY13" fmla="*/ 44244 h 5923550"/>
                  <a:gd name="connsiteX14" fmla="*/ 5631122 w 6957177"/>
                  <a:gd name="connsiteY14" fmla="*/ 2044875 h 5923550"/>
                  <a:gd name="connsiteX15" fmla="*/ 5154872 w 6957177"/>
                  <a:gd name="connsiteY15" fmla="*/ 2538588 h 5923550"/>
                  <a:gd name="connsiteX16" fmla="*/ 4137284 w 6957177"/>
                  <a:gd name="connsiteY16" fmla="*/ 2556050 h 5923550"/>
                  <a:gd name="connsiteX17" fmla="*/ 5133265 w 6957177"/>
                  <a:gd name="connsiteY17" fmla="*/ 3465100 h 5923550"/>
                  <a:gd name="connsiteX18" fmla="*/ 5180272 w 6957177"/>
                  <a:gd name="connsiteY18" fmla="*/ 2514775 h 5923550"/>
                  <a:gd name="connsiteX19" fmla="*/ 6258043 w 6957177"/>
                  <a:gd name="connsiteY19" fmla="*/ 1788643 h 5923550"/>
                  <a:gd name="connsiteX20" fmla="*/ 6947968 w 6957177"/>
                  <a:gd name="connsiteY20" fmla="*/ 2927525 h 5923550"/>
                  <a:gd name="connsiteX21" fmla="*/ 6314740 w 6957177"/>
                  <a:gd name="connsiteY21" fmla="*/ 3923220 h 5923550"/>
                  <a:gd name="connsiteX22" fmla="*/ 5350438 w 6957177"/>
                  <a:gd name="connsiteY22" fmla="*/ 3727098 h 5923550"/>
                  <a:gd name="connsiteX23" fmla="*/ 6357654 w 6957177"/>
                  <a:gd name="connsiteY23" fmla="*/ 5922165 h 5923550"/>
                  <a:gd name="connsiteX24" fmla="*/ 3494766 w 6957177"/>
                  <a:gd name="connsiteY24" fmla="*/ 5322294 h 5923550"/>
                  <a:gd name="connsiteX25" fmla="*/ 643481 w 6957177"/>
                  <a:gd name="connsiteY25" fmla="*/ 5923550 h 5923550"/>
                  <a:gd name="connsiteX26" fmla="*/ 1554168 w 6957177"/>
                  <a:gd name="connsiteY26" fmla="*/ 3844739 h 5923550"/>
                  <a:gd name="connsiteX27" fmla="*/ 113789 w 6957177"/>
                  <a:gd name="connsiteY27" fmla="*/ 3520273 h 5923550"/>
                  <a:gd name="connsiteX28" fmla="*/ 716369 w 6957177"/>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27258 w 6961513"/>
                  <a:gd name="connsiteY12" fmla="*/ 1301926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 name="connsiteX0" fmla="*/ 720705 w 6961513"/>
                  <a:gd name="connsiteY0" fmla="*/ 1791059 h 5923550"/>
                  <a:gd name="connsiteX1" fmla="*/ 1373880 w 6961513"/>
                  <a:gd name="connsiteY1" fmla="*/ 2102932 h 5923550"/>
                  <a:gd name="connsiteX2" fmla="*/ 1841920 w 6961513"/>
                  <a:gd name="connsiteY2" fmla="*/ 2544076 h 5923550"/>
                  <a:gd name="connsiteX3" fmla="*/ 1918121 w 6961513"/>
                  <a:gd name="connsiteY3" fmla="*/ 3395339 h 5923550"/>
                  <a:gd name="connsiteX4" fmla="*/ 2771283 w 6961513"/>
                  <a:gd name="connsiteY4" fmla="*/ 2611644 h 5923550"/>
                  <a:gd name="connsiteX5" fmla="*/ 1247561 w 6961513"/>
                  <a:gd name="connsiteY5" fmla="*/ 1303104 h 5923550"/>
                  <a:gd name="connsiteX6" fmla="*/ 2375440 w 6961513"/>
                  <a:gd name="connsiteY6" fmla="*/ 0 h 5923550"/>
                  <a:gd name="connsiteX7" fmla="*/ 3516145 w 6961513"/>
                  <a:gd name="connsiteY7" fmla="*/ 1365425 h 5923550"/>
                  <a:gd name="connsiteX8" fmla="*/ 3200171 w 6961513"/>
                  <a:gd name="connsiteY8" fmla="*/ 2331908 h 5923550"/>
                  <a:gd name="connsiteX9" fmla="*/ 3493920 w 6961513"/>
                  <a:gd name="connsiteY9" fmla="*/ 2189338 h 5923550"/>
                  <a:gd name="connsiteX10" fmla="*/ 3898732 w 6961513"/>
                  <a:gd name="connsiteY10" fmla="*/ 2402064 h 5923550"/>
                  <a:gd name="connsiteX11" fmla="*/ 3517733 w 6961513"/>
                  <a:gd name="connsiteY11" fmla="*/ 1690862 h 5923550"/>
                  <a:gd name="connsiteX12" fmla="*/ 3517154 w 6961513"/>
                  <a:gd name="connsiteY12" fmla="*/ 1370127 h 5923550"/>
                  <a:gd name="connsiteX13" fmla="*/ 4629447 w 6961513"/>
                  <a:gd name="connsiteY13" fmla="*/ 44244 h 5923550"/>
                  <a:gd name="connsiteX14" fmla="*/ 5635458 w 6961513"/>
                  <a:gd name="connsiteY14" fmla="*/ 2044875 h 5923550"/>
                  <a:gd name="connsiteX15" fmla="*/ 5159208 w 6961513"/>
                  <a:gd name="connsiteY15" fmla="*/ 2538588 h 5923550"/>
                  <a:gd name="connsiteX16" fmla="*/ 4141620 w 6961513"/>
                  <a:gd name="connsiteY16" fmla="*/ 2556050 h 5923550"/>
                  <a:gd name="connsiteX17" fmla="*/ 5137601 w 6961513"/>
                  <a:gd name="connsiteY17" fmla="*/ 3465100 h 5923550"/>
                  <a:gd name="connsiteX18" fmla="*/ 5184608 w 6961513"/>
                  <a:gd name="connsiteY18" fmla="*/ 2514775 h 5923550"/>
                  <a:gd name="connsiteX19" fmla="*/ 6262379 w 6961513"/>
                  <a:gd name="connsiteY19" fmla="*/ 1788643 h 5923550"/>
                  <a:gd name="connsiteX20" fmla="*/ 6952304 w 6961513"/>
                  <a:gd name="connsiteY20" fmla="*/ 2927525 h 5923550"/>
                  <a:gd name="connsiteX21" fmla="*/ 6319076 w 6961513"/>
                  <a:gd name="connsiteY21" fmla="*/ 3923220 h 5923550"/>
                  <a:gd name="connsiteX22" fmla="*/ 5354774 w 6961513"/>
                  <a:gd name="connsiteY22" fmla="*/ 3727098 h 5923550"/>
                  <a:gd name="connsiteX23" fmla="*/ 6361990 w 6961513"/>
                  <a:gd name="connsiteY23" fmla="*/ 5922165 h 5923550"/>
                  <a:gd name="connsiteX24" fmla="*/ 3499102 w 6961513"/>
                  <a:gd name="connsiteY24" fmla="*/ 5322294 h 5923550"/>
                  <a:gd name="connsiteX25" fmla="*/ 647817 w 6961513"/>
                  <a:gd name="connsiteY25" fmla="*/ 5923550 h 5923550"/>
                  <a:gd name="connsiteX26" fmla="*/ 1558504 w 6961513"/>
                  <a:gd name="connsiteY26" fmla="*/ 3844739 h 5923550"/>
                  <a:gd name="connsiteX27" fmla="*/ 118125 w 6961513"/>
                  <a:gd name="connsiteY27" fmla="*/ 3520273 h 5923550"/>
                  <a:gd name="connsiteX28" fmla="*/ 720705 w 6961513"/>
                  <a:gd name="connsiteY28" fmla="*/ 1791059 h 592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961513" h="5923550">
                    <a:moveTo>
                      <a:pt x="720705" y="1791059"/>
                    </a:moveTo>
                    <a:cubicBezTo>
                      <a:pt x="1061526" y="1925450"/>
                      <a:pt x="1187011" y="1977429"/>
                      <a:pt x="1373880" y="2102932"/>
                    </a:cubicBezTo>
                    <a:cubicBezTo>
                      <a:pt x="1525326" y="2383421"/>
                      <a:pt x="1815751" y="2538226"/>
                      <a:pt x="1841920" y="2544076"/>
                    </a:cubicBezTo>
                    <a:cubicBezTo>
                      <a:pt x="1953678" y="2762470"/>
                      <a:pt x="2057799" y="2990839"/>
                      <a:pt x="1918121" y="3395339"/>
                    </a:cubicBezTo>
                    <a:cubicBezTo>
                      <a:pt x="2306398" y="2968488"/>
                      <a:pt x="2563955" y="2765904"/>
                      <a:pt x="2771283" y="2611644"/>
                    </a:cubicBezTo>
                    <a:cubicBezTo>
                      <a:pt x="1959479" y="2904922"/>
                      <a:pt x="1073391" y="2238025"/>
                      <a:pt x="1247561" y="1303104"/>
                    </a:cubicBezTo>
                    <a:cubicBezTo>
                      <a:pt x="1327795" y="823389"/>
                      <a:pt x="1858349" y="295552"/>
                      <a:pt x="2375440" y="0"/>
                    </a:cubicBezTo>
                    <a:cubicBezTo>
                      <a:pt x="2823917" y="261212"/>
                      <a:pt x="3418378" y="765636"/>
                      <a:pt x="3516145" y="1365425"/>
                    </a:cubicBezTo>
                    <a:cubicBezTo>
                      <a:pt x="3583750" y="1792176"/>
                      <a:pt x="3393316" y="2132677"/>
                      <a:pt x="3200171" y="2331908"/>
                    </a:cubicBezTo>
                    <a:cubicBezTo>
                      <a:pt x="3406693" y="2229544"/>
                      <a:pt x="3395937" y="2228774"/>
                      <a:pt x="3493920" y="2189338"/>
                    </a:cubicBezTo>
                    <a:cubicBezTo>
                      <a:pt x="3579391" y="2221668"/>
                      <a:pt x="3700481" y="2290737"/>
                      <a:pt x="3898732" y="2402064"/>
                    </a:cubicBezTo>
                    <a:cubicBezTo>
                      <a:pt x="3727547" y="2235906"/>
                      <a:pt x="3550463" y="2038060"/>
                      <a:pt x="3517733" y="1690862"/>
                    </a:cubicBezTo>
                    <a:cubicBezTo>
                      <a:pt x="3533079" y="1506711"/>
                      <a:pt x="3505866" y="1613872"/>
                      <a:pt x="3517154" y="1370127"/>
                    </a:cubicBezTo>
                    <a:cubicBezTo>
                      <a:pt x="3662222" y="873970"/>
                      <a:pt x="4018421" y="427459"/>
                      <a:pt x="4629447" y="44244"/>
                    </a:cubicBezTo>
                    <a:cubicBezTo>
                      <a:pt x="5555489" y="599341"/>
                      <a:pt x="5984154" y="1374984"/>
                      <a:pt x="5635458" y="2044875"/>
                    </a:cubicBezTo>
                    <a:cubicBezTo>
                      <a:pt x="5418423" y="2472241"/>
                      <a:pt x="5381194" y="2347030"/>
                      <a:pt x="5159208" y="2538588"/>
                    </a:cubicBezTo>
                    <a:cubicBezTo>
                      <a:pt x="4770535" y="2736498"/>
                      <a:pt x="4409805" y="2673623"/>
                      <a:pt x="4141620" y="2556050"/>
                    </a:cubicBezTo>
                    <a:cubicBezTo>
                      <a:pt x="4437526" y="2762855"/>
                      <a:pt x="4739668" y="3022982"/>
                      <a:pt x="5137601" y="3465100"/>
                    </a:cubicBezTo>
                    <a:cubicBezTo>
                      <a:pt x="4989169" y="3195226"/>
                      <a:pt x="4968570" y="2771959"/>
                      <a:pt x="5184608" y="2514775"/>
                    </a:cubicBezTo>
                    <a:cubicBezTo>
                      <a:pt x="5402233" y="2190916"/>
                      <a:pt x="5721965" y="1987081"/>
                      <a:pt x="6262379" y="1788643"/>
                    </a:cubicBezTo>
                    <a:cubicBezTo>
                      <a:pt x="6639765" y="2165565"/>
                      <a:pt x="6901403" y="2514950"/>
                      <a:pt x="6952304" y="2927525"/>
                    </a:cubicBezTo>
                    <a:cubicBezTo>
                      <a:pt x="7021738" y="3389867"/>
                      <a:pt x="6687575" y="3803133"/>
                      <a:pt x="6319076" y="3923220"/>
                    </a:cubicBezTo>
                    <a:cubicBezTo>
                      <a:pt x="5838989" y="4067666"/>
                      <a:pt x="5518578" y="3870911"/>
                      <a:pt x="5354774" y="3727098"/>
                    </a:cubicBezTo>
                    <a:cubicBezTo>
                      <a:pt x="5726249" y="4245101"/>
                      <a:pt x="6127518" y="4809328"/>
                      <a:pt x="6361990" y="5922165"/>
                    </a:cubicBezTo>
                    <a:lnTo>
                      <a:pt x="3499102" y="5322294"/>
                    </a:lnTo>
                    <a:cubicBezTo>
                      <a:pt x="2479013" y="5521192"/>
                      <a:pt x="2301384" y="5571203"/>
                      <a:pt x="647817" y="5923550"/>
                    </a:cubicBezTo>
                    <a:cubicBezTo>
                      <a:pt x="830485" y="4971236"/>
                      <a:pt x="1207202" y="4359606"/>
                      <a:pt x="1558504" y="3844739"/>
                    </a:cubicBezTo>
                    <a:cubicBezTo>
                      <a:pt x="927001" y="4260901"/>
                      <a:pt x="274426" y="3871549"/>
                      <a:pt x="118125" y="3520273"/>
                    </a:cubicBezTo>
                    <a:cubicBezTo>
                      <a:pt x="-283734" y="2775872"/>
                      <a:pt x="446394" y="2034155"/>
                      <a:pt x="720705" y="179105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Rounded Corners 38">
                <a:extLst>
                  <a:ext uri="{FF2B5EF4-FFF2-40B4-BE49-F238E27FC236}">
                    <a16:creationId xmlns:a16="http://schemas.microsoft.com/office/drawing/2014/main" id="{415541B5-A009-EF7F-6CAC-5F578C6CF947}"/>
                  </a:ext>
                </a:extLst>
              </p:cNvPr>
              <p:cNvSpPr/>
              <p:nvPr/>
            </p:nvSpPr>
            <p:spPr>
              <a:xfrm rot="18759693">
                <a:off x="5649529" y="2743770"/>
                <a:ext cx="596363"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0CD74F78-A243-31DF-C112-1F5A82678FDC}"/>
                  </a:ext>
                </a:extLst>
              </p:cNvPr>
              <p:cNvSpPr/>
              <p:nvPr/>
            </p:nvSpPr>
            <p:spPr>
              <a:xfrm rot="16379054">
                <a:off x="3933891" y="1948830"/>
                <a:ext cx="318996"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DCB7287A-1128-A88D-1420-09E90388AC2E}"/>
                  </a:ext>
                </a:extLst>
              </p:cNvPr>
              <p:cNvSpPr/>
              <p:nvPr/>
            </p:nvSpPr>
            <p:spPr>
              <a:xfrm rot="13875755">
                <a:off x="1822640" y="2749822"/>
                <a:ext cx="647821" cy="20217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pic>
        <p:nvPicPr>
          <p:cNvPr id="4" name="Picture 3">
            <a:extLst>
              <a:ext uri="{FF2B5EF4-FFF2-40B4-BE49-F238E27FC236}">
                <a16:creationId xmlns:a16="http://schemas.microsoft.com/office/drawing/2014/main" id="{15A4C9E6-B543-5D08-B3DD-08842EF3E775}"/>
              </a:ext>
            </a:extLst>
          </p:cNvPr>
          <p:cNvPicPr>
            <a:picLocks noChangeAspect="1"/>
          </p:cNvPicPr>
          <p:nvPr/>
        </p:nvPicPr>
        <p:blipFill rotWithShape="1">
          <a:blip r:embed="rId9"/>
          <a:srcRect l="1344" t="54075" r="22530" b="23298"/>
          <a:stretch/>
        </p:blipFill>
        <p:spPr>
          <a:xfrm>
            <a:off x="1455319" y="5114491"/>
            <a:ext cx="10428568" cy="1743509"/>
          </a:xfrm>
          <a:prstGeom prst="rect">
            <a:avLst/>
          </a:prstGeom>
        </p:spPr>
      </p:pic>
      <p:pic>
        <p:nvPicPr>
          <p:cNvPr id="5" name="Picture 4">
            <a:extLst>
              <a:ext uri="{FF2B5EF4-FFF2-40B4-BE49-F238E27FC236}">
                <a16:creationId xmlns:a16="http://schemas.microsoft.com/office/drawing/2014/main" id="{37F764D3-96C7-BC0E-0D20-C031638E6633}"/>
              </a:ext>
            </a:extLst>
          </p:cNvPr>
          <p:cNvPicPr>
            <a:picLocks noChangeAspect="1"/>
          </p:cNvPicPr>
          <p:nvPr/>
        </p:nvPicPr>
        <p:blipFill rotWithShape="1">
          <a:blip r:embed="rId10"/>
          <a:srcRect l="1328" t="54656" r="22634" b="22946"/>
          <a:stretch/>
        </p:blipFill>
        <p:spPr>
          <a:xfrm>
            <a:off x="1455319" y="5114491"/>
            <a:ext cx="10428568" cy="1727939"/>
          </a:xfrm>
          <a:prstGeom prst="rect">
            <a:avLst/>
          </a:prstGeom>
        </p:spPr>
      </p:pic>
      <p:pic>
        <p:nvPicPr>
          <p:cNvPr id="14" name="Picture 13" descr="A red and white logo&#10;&#10;AI-generated content may be incorrect.">
            <a:extLst>
              <a:ext uri="{FF2B5EF4-FFF2-40B4-BE49-F238E27FC236}">
                <a16:creationId xmlns:a16="http://schemas.microsoft.com/office/drawing/2014/main" id="{CCEFFE0E-17D9-5119-FA01-7FA39417CB2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9026" y="5420924"/>
            <a:ext cx="1199001" cy="1115071"/>
          </a:xfrm>
          <a:prstGeom prst="rect">
            <a:avLst/>
          </a:prstGeom>
        </p:spPr>
      </p:pic>
      <p:pic>
        <p:nvPicPr>
          <p:cNvPr id="6" name="Picture 5">
            <a:extLst>
              <a:ext uri="{FF2B5EF4-FFF2-40B4-BE49-F238E27FC236}">
                <a16:creationId xmlns:a16="http://schemas.microsoft.com/office/drawing/2014/main" id="{A8C1CAAD-0549-9E4E-D6F8-2467FAF57D50}"/>
              </a:ext>
            </a:extLst>
          </p:cNvPr>
          <p:cNvPicPr>
            <a:picLocks noChangeAspect="1"/>
          </p:cNvPicPr>
          <p:nvPr/>
        </p:nvPicPr>
        <p:blipFill rotWithShape="1">
          <a:blip r:embed="rId12"/>
          <a:srcRect l="1308" t="48018" r="22651" b="29598"/>
          <a:stretch/>
        </p:blipFill>
        <p:spPr>
          <a:xfrm>
            <a:off x="1448248" y="5108719"/>
            <a:ext cx="10428568" cy="1727939"/>
          </a:xfrm>
          <a:prstGeom prst="rect">
            <a:avLst/>
          </a:prstGeom>
        </p:spPr>
      </p:pic>
      <p:pic>
        <p:nvPicPr>
          <p:cNvPr id="7" name="Picture 6">
            <a:extLst>
              <a:ext uri="{FF2B5EF4-FFF2-40B4-BE49-F238E27FC236}">
                <a16:creationId xmlns:a16="http://schemas.microsoft.com/office/drawing/2014/main" id="{D283D852-6DDB-D80F-5E81-241A014E6D83}"/>
              </a:ext>
            </a:extLst>
          </p:cNvPr>
          <p:cNvPicPr>
            <a:picLocks noChangeAspect="1"/>
          </p:cNvPicPr>
          <p:nvPr/>
        </p:nvPicPr>
        <p:blipFill rotWithShape="1">
          <a:blip r:embed="rId13"/>
          <a:srcRect l="1469" t="47304" r="22598" b="29532"/>
          <a:stretch/>
        </p:blipFill>
        <p:spPr>
          <a:xfrm>
            <a:off x="1472218" y="5056237"/>
            <a:ext cx="10411669" cy="1783614"/>
          </a:xfrm>
          <a:prstGeom prst="rect">
            <a:avLst/>
          </a:prstGeom>
        </p:spPr>
      </p:pic>
      <p:pic>
        <p:nvPicPr>
          <p:cNvPr id="8" name="Picture 7">
            <a:extLst>
              <a:ext uri="{FF2B5EF4-FFF2-40B4-BE49-F238E27FC236}">
                <a16:creationId xmlns:a16="http://schemas.microsoft.com/office/drawing/2014/main" id="{F0DF1D86-3D47-71B3-D064-DC1C6C2EAEC2}"/>
              </a:ext>
            </a:extLst>
          </p:cNvPr>
          <p:cNvPicPr>
            <a:picLocks noChangeAspect="1"/>
          </p:cNvPicPr>
          <p:nvPr/>
        </p:nvPicPr>
        <p:blipFill rotWithShape="1">
          <a:blip r:embed="rId14"/>
          <a:srcRect l="1268" t="47774" r="22620" b="29674"/>
          <a:stretch/>
        </p:blipFill>
        <p:spPr>
          <a:xfrm>
            <a:off x="1442041" y="5090788"/>
            <a:ext cx="10438525" cy="1738012"/>
          </a:xfrm>
          <a:prstGeom prst="rect">
            <a:avLst/>
          </a:prstGeom>
        </p:spPr>
      </p:pic>
      <p:pic>
        <p:nvPicPr>
          <p:cNvPr id="9" name="Picture 8">
            <a:extLst>
              <a:ext uri="{FF2B5EF4-FFF2-40B4-BE49-F238E27FC236}">
                <a16:creationId xmlns:a16="http://schemas.microsoft.com/office/drawing/2014/main" id="{D1379825-8312-199A-75C3-4863AAAEF2AC}"/>
              </a:ext>
            </a:extLst>
          </p:cNvPr>
          <p:cNvPicPr>
            <a:picLocks noChangeAspect="1"/>
          </p:cNvPicPr>
          <p:nvPr/>
        </p:nvPicPr>
        <p:blipFill rotWithShape="1">
          <a:blip r:embed="rId15"/>
          <a:srcRect l="1511" t="48329" r="22582" b="29030"/>
          <a:stretch/>
        </p:blipFill>
        <p:spPr>
          <a:xfrm>
            <a:off x="1469332" y="5098499"/>
            <a:ext cx="10438525" cy="1729931"/>
          </a:xfrm>
          <a:prstGeom prst="rect">
            <a:avLst/>
          </a:prstGeom>
        </p:spPr>
      </p:pic>
      <p:pic>
        <p:nvPicPr>
          <p:cNvPr id="10" name="Picture 9">
            <a:extLst>
              <a:ext uri="{FF2B5EF4-FFF2-40B4-BE49-F238E27FC236}">
                <a16:creationId xmlns:a16="http://schemas.microsoft.com/office/drawing/2014/main" id="{42ECB177-8BC2-D499-F99B-E8B87E68D96A}"/>
              </a:ext>
            </a:extLst>
          </p:cNvPr>
          <p:cNvPicPr>
            <a:picLocks noChangeAspect="1"/>
          </p:cNvPicPr>
          <p:nvPr/>
        </p:nvPicPr>
        <p:blipFill rotWithShape="1">
          <a:blip r:embed="rId16"/>
          <a:srcRect l="1511" t="53770" r="22544" b="23339"/>
          <a:stretch/>
        </p:blipFill>
        <p:spPr>
          <a:xfrm>
            <a:off x="1469332" y="5062385"/>
            <a:ext cx="10441411" cy="1781170"/>
          </a:xfrm>
          <a:prstGeom prst="rect">
            <a:avLst/>
          </a:prstGeom>
        </p:spPr>
      </p:pic>
    </p:spTree>
    <p:extLst>
      <p:ext uri="{BB962C8B-B14F-4D97-AF65-F5344CB8AC3E}">
        <p14:creationId xmlns:p14="http://schemas.microsoft.com/office/powerpoint/2010/main" val="121475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500"/>
                                        <p:tgtEl>
                                          <p:spTgt spid="6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AA464-D6D3-219B-7325-FD0E6D7CBF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D578C8-395C-DB68-5388-CA030BC8C9B4}"/>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737EEAC6-0B84-BD69-1A30-8CBF0AE88439}"/>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5DABB659-D1F8-233F-F26B-AE87D6507696}"/>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AC6C4C0C-63DB-C5BF-21A1-7D959366C3AF}"/>
              </a:ext>
            </a:extLst>
          </p:cNvPr>
          <p:cNvPicPr>
            <a:picLocks noChangeAspect="1"/>
          </p:cNvPicPr>
          <p:nvPr/>
        </p:nvPicPr>
        <p:blipFill>
          <a:blip r:embed="rId4"/>
          <a:stretch>
            <a:fillRect/>
          </a:stretch>
        </p:blipFill>
        <p:spPr>
          <a:xfrm>
            <a:off x="11153660" y="139791"/>
            <a:ext cx="828907" cy="888115"/>
          </a:xfrm>
          <a:prstGeom prst="rect">
            <a:avLst/>
          </a:prstGeom>
        </p:spPr>
      </p:pic>
      <p:sp>
        <p:nvSpPr>
          <p:cNvPr id="3" name="TextBox 2">
            <a:extLst>
              <a:ext uri="{FF2B5EF4-FFF2-40B4-BE49-F238E27FC236}">
                <a16:creationId xmlns:a16="http://schemas.microsoft.com/office/drawing/2014/main" id="{326DBB79-201C-E117-8455-D379A9D185DF}"/>
              </a:ext>
            </a:extLst>
          </p:cNvPr>
          <p:cNvSpPr txBox="1"/>
          <p:nvPr/>
        </p:nvSpPr>
        <p:spPr>
          <a:xfrm>
            <a:off x="733284" y="489073"/>
            <a:ext cx="7445516" cy="6924973"/>
          </a:xfrm>
          <a:prstGeom prst="rect">
            <a:avLst/>
          </a:prstGeom>
          <a:noFill/>
        </p:spPr>
        <p:txBody>
          <a:bodyPr wrap="square" rtlCol="0">
            <a:spAutoFit/>
          </a:bodyPr>
          <a:lstStyle/>
          <a:p>
            <a:pPr algn="l" rtl="0" fontAlgn="base"/>
            <a:r>
              <a:rPr lang="en-GB" sz="7200" b="1" i="0" u="none" strike="noStrike" dirty="0">
                <a:solidFill>
                  <a:srgbClr val="C2C598"/>
                </a:solidFill>
                <a:effectLst/>
                <a:latin typeface="CZoo Sharp Grotesk" panose="020B0803050702030204" pitchFamily="34" charset="0"/>
                <a:ea typeface="CZoo Sharp Grotesk" panose="020B0803050702030204" pitchFamily="34" charset="0"/>
              </a:rPr>
              <a:t>Time to do some research…</a:t>
            </a:r>
            <a:endParaRPr lang="en-GB" sz="5400" b="1" dirty="0">
              <a:solidFill>
                <a:srgbClr val="C2C598"/>
              </a:solidFill>
              <a:latin typeface="CZoo Sharp Grotesk" panose="020B0803050702030204" pitchFamily="34" charset="0"/>
              <a:ea typeface="CZoo Sharp Grotesk" panose="020B0803050702030204" pitchFamily="34" charset="0"/>
            </a:endParaRPr>
          </a:p>
          <a:p>
            <a:pPr algn="l" rtl="0" fontAlgn="base"/>
            <a:endParaRPr lang="en-GB" sz="2400" dirty="0">
              <a:solidFill>
                <a:srgbClr val="C2C598"/>
              </a:solidFill>
            </a:endParaRPr>
          </a:p>
          <a:p>
            <a:pPr algn="l" rtl="0" fontAlgn="base"/>
            <a:r>
              <a:rPr lang="en-GB" dirty="0">
                <a:solidFill>
                  <a:srgbClr val="C2C598"/>
                </a:solidFill>
                <a:latin typeface="Prodigy Sans" panose="00000500000000000000" pitchFamily="50" charset="0"/>
              </a:rPr>
              <a:t>Take a look at our: </a:t>
            </a:r>
            <a:r>
              <a:rPr lang="en-GB" u="sng" dirty="0">
                <a:solidFill>
                  <a:srgbClr val="C2C598"/>
                </a:solidFill>
                <a:latin typeface="Prodigy Sans" panose="00000500000000000000" pitchFamily="50" charset="0"/>
                <a:hlinkClick r:id="rId5">
                  <a:extLst>
                    <a:ext uri="{A12FA001-AC4F-418D-AE19-62706E023703}">
                      <ahyp:hlinkClr xmlns:ahyp="http://schemas.microsoft.com/office/drawing/2018/hyperlinkcolor" val="tx"/>
                    </a:ext>
                  </a:extLst>
                </a:hlinkClick>
              </a:rPr>
              <a:t>Animal fact files</a:t>
            </a:r>
            <a:endParaRPr lang="en-GB" u="sng" dirty="0">
              <a:solidFill>
                <a:srgbClr val="C2C598"/>
              </a:solidFill>
              <a:latin typeface="Prodigy Sans" panose="00000500000000000000" pitchFamily="50" charset="0"/>
            </a:endParaRP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Use the </a:t>
            </a:r>
            <a:r>
              <a:rPr lang="en-GB" u="sng" dirty="0">
                <a:solidFill>
                  <a:srgbClr val="C2C598"/>
                </a:solidFill>
                <a:latin typeface="Prodigy Sans" panose="00000500000000000000" pitchFamily="50" charset="0"/>
                <a:hlinkClick r:id="rId6">
                  <a:extLst>
                    <a:ext uri="{A12FA001-AC4F-418D-AE19-62706E023703}">
                      <ahyp:hlinkClr xmlns:ahyp="http://schemas.microsoft.com/office/drawing/2018/hyperlinkcolor" val="tx"/>
                    </a:ext>
                  </a:extLst>
                </a:hlinkClick>
              </a:rPr>
              <a:t>IUCN Red List</a:t>
            </a:r>
            <a:r>
              <a:rPr lang="en-GB" dirty="0">
                <a:solidFill>
                  <a:srgbClr val="C2C598"/>
                </a:solidFill>
                <a:latin typeface="Prodigy Sans" panose="00000500000000000000" pitchFamily="50" charset="0"/>
              </a:rPr>
              <a:t> to research a particular species and find out more about them. </a:t>
            </a:r>
          </a:p>
          <a:p>
            <a:endParaRPr lang="en-GB" dirty="0">
              <a:solidFill>
                <a:srgbClr val="C2C598"/>
              </a:solidFill>
              <a:latin typeface="Prodigy Sans" panose="00000500000000000000" pitchFamily="50" charset="0"/>
            </a:endParaRPr>
          </a:p>
          <a:p>
            <a:r>
              <a:rPr lang="en-GB" dirty="0">
                <a:solidFill>
                  <a:srgbClr val="C2C598"/>
                </a:solidFill>
                <a:latin typeface="Prodigy Sans" panose="00000500000000000000" pitchFamily="50" charset="0"/>
              </a:rPr>
              <a:t>Use our Endangered species glossary to help with any tricky words.</a:t>
            </a:r>
          </a:p>
          <a:p>
            <a:r>
              <a:rPr lang="en-GB" dirty="0">
                <a:solidFill>
                  <a:srgbClr val="C2C598"/>
                </a:solidFill>
                <a:latin typeface="Prodigy Sans" panose="00000500000000000000" pitchFamily="50" charset="0"/>
              </a:rPr>
              <a:t> </a:t>
            </a:r>
          </a:p>
          <a:p>
            <a:r>
              <a:rPr lang="en-GB" dirty="0">
                <a:solidFill>
                  <a:srgbClr val="C2C598"/>
                </a:solidFill>
                <a:latin typeface="Prodigy Sans" panose="00000500000000000000" pitchFamily="50" charset="0"/>
              </a:rPr>
              <a:t>After researching some animals on the IUCN Red list, try creating your own fact files using our: Animal fact file template.</a:t>
            </a:r>
          </a:p>
          <a:p>
            <a:pPr algn="l" rtl="0" fontAlgn="base"/>
            <a:endParaRPr lang="en-US" sz="6000" dirty="0">
              <a:solidFill>
                <a:srgbClr val="C2C698"/>
              </a:solidFill>
              <a:latin typeface="CZoo Sharp Grotesk" panose="020B0803050702030204" pitchFamily="34" charset="0"/>
              <a:ea typeface="CZoo Sharp Grotesk" panose="020B0803050702030204" pitchFamily="34" charset="0"/>
            </a:endParaRPr>
          </a:p>
          <a:p>
            <a:pPr fontAlgn="base"/>
            <a:endParaRPr lang="en-GB" dirty="0">
              <a:solidFill>
                <a:srgbClr val="C2C698"/>
              </a:solidFill>
            </a:endParaRPr>
          </a:p>
          <a:p>
            <a:pPr algn="l" rtl="0" fontAlgn="base"/>
            <a:r>
              <a:rPr lang="en-GB" sz="1800" b="0" i="0" dirty="0">
                <a:solidFill>
                  <a:srgbClr val="C2C698"/>
                </a:solidFill>
                <a:effectLst/>
                <a:latin typeface="Arial Nova" panose="020B0504020202020204" pitchFamily="34" charset="0"/>
              </a:rPr>
              <a:t>​</a:t>
            </a:r>
            <a:endParaRPr lang="en-GB" b="0" i="0" dirty="0">
              <a:solidFill>
                <a:srgbClr val="C2C698"/>
              </a:solidFill>
              <a:effectLst/>
              <a:latin typeface="Segoe UI" panose="020B0502040204020203" pitchFamily="34" charset="0"/>
            </a:endParaRPr>
          </a:p>
          <a:p>
            <a:endParaRPr lang="en-US" dirty="0">
              <a:solidFill>
                <a:srgbClr val="C2C698"/>
              </a:solidFill>
            </a:endParaRPr>
          </a:p>
        </p:txBody>
      </p:sp>
    </p:spTree>
    <p:extLst>
      <p:ext uri="{BB962C8B-B14F-4D97-AF65-F5344CB8AC3E}">
        <p14:creationId xmlns:p14="http://schemas.microsoft.com/office/powerpoint/2010/main" val="4124597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B05ED-87CA-FA2D-599B-B4E8CCBC50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D60023-CE65-B6C0-8A70-500B3BFF116B}"/>
              </a:ext>
            </a:extLst>
          </p:cNvPr>
          <p:cNvSpPr>
            <a:spLocks noGrp="1"/>
          </p:cNvSpPr>
          <p:nvPr>
            <p:ph type="title"/>
          </p:nvPr>
        </p:nvSpPr>
        <p:spPr/>
        <p:txBody>
          <a:bodyPr/>
          <a:lstStyle/>
          <a:p>
            <a:endParaRPr lang="en-US"/>
          </a:p>
        </p:txBody>
      </p:sp>
      <p:pic>
        <p:nvPicPr>
          <p:cNvPr id="5" name="Content Placeholder 4" descr="A green and white background&#10;&#10;Description automatically generated with medium confidence">
            <a:extLst>
              <a:ext uri="{FF2B5EF4-FFF2-40B4-BE49-F238E27FC236}">
                <a16:creationId xmlns:a16="http://schemas.microsoft.com/office/drawing/2014/main" id="{BAFC0CC6-9807-2A5A-CB4F-A80B659B447A}"/>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0F6FA17E-95BB-1C66-6633-FBF98307B564}"/>
              </a:ext>
            </a:extLst>
          </p:cNvPr>
          <p:cNvSpPr txBox="1"/>
          <p:nvPr/>
        </p:nvSpPr>
        <p:spPr>
          <a:xfrm>
            <a:off x="733284" y="489073"/>
            <a:ext cx="6852236" cy="646331"/>
          </a:xfrm>
          <a:prstGeom prst="rect">
            <a:avLst/>
          </a:prstGeom>
          <a:noFill/>
        </p:spPr>
        <p:txBody>
          <a:bodyPr wrap="square" rtlCol="0">
            <a:spAutoFit/>
          </a:bodyPr>
          <a:lstStyle/>
          <a:p>
            <a:r>
              <a:rPr lang="en-GB" dirty="0"/>
              <a:t> </a:t>
            </a:r>
          </a:p>
          <a:p>
            <a:endParaRPr lang="en-US" dirty="0"/>
          </a:p>
        </p:txBody>
      </p:sp>
      <p:pic>
        <p:nvPicPr>
          <p:cNvPr id="7" name="Picture 6" descr="A white letter c on a black background&#10;&#10;Description automatically generated">
            <a:extLst>
              <a:ext uri="{FF2B5EF4-FFF2-40B4-BE49-F238E27FC236}">
                <a16:creationId xmlns:a16="http://schemas.microsoft.com/office/drawing/2014/main" id="{F15A223C-7AC3-3769-5164-1A64F7AD4F23}"/>
              </a:ext>
            </a:extLst>
          </p:cNvPr>
          <p:cNvPicPr>
            <a:picLocks noChangeAspect="1"/>
          </p:cNvPicPr>
          <p:nvPr/>
        </p:nvPicPr>
        <p:blipFill>
          <a:blip r:embed="rId4"/>
          <a:stretch>
            <a:fillRect/>
          </a:stretch>
        </p:blipFill>
        <p:spPr>
          <a:xfrm>
            <a:off x="11153660" y="139791"/>
            <a:ext cx="828907" cy="888115"/>
          </a:xfrm>
          <a:prstGeom prst="rect">
            <a:avLst/>
          </a:prstGeom>
        </p:spPr>
      </p:pic>
      <p:sp>
        <p:nvSpPr>
          <p:cNvPr id="4" name="TextBox 6">
            <a:extLst>
              <a:ext uri="{FF2B5EF4-FFF2-40B4-BE49-F238E27FC236}">
                <a16:creationId xmlns:a16="http://schemas.microsoft.com/office/drawing/2014/main" id="{6EC08508-6BD6-D85C-EA89-96F9F0B4CED9}"/>
              </a:ext>
            </a:extLst>
          </p:cNvPr>
          <p:cNvSpPr txBox="1">
            <a:spLocks noChangeArrowheads="1"/>
          </p:cNvSpPr>
          <p:nvPr/>
        </p:nvSpPr>
        <p:spPr bwMode="auto">
          <a:xfrm rot="-5400000">
            <a:off x="-2845593" y="-939007"/>
            <a:ext cx="675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fontAlgn="base">
              <a:spcBef>
                <a:spcPct val="0"/>
              </a:spcBef>
              <a:spcAft>
                <a:spcPct val="0"/>
              </a:spcAft>
              <a:defRPr>
                <a:solidFill>
                  <a:schemeClr val="tx1"/>
                </a:solidFill>
                <a:latin typeface="Aptos" panose="020B0004020202020204" pitchFamily="34" charset="0"/>
              </a:defRPr>
            </a:lvl6pPr>
            <a:lvl7pPr marL="2971800" indent="-228600" fontAlgn="base">
              <a:spcBef>
                <a:spcPct val="0"/>
              </a:spcBef>
              <a:spcAft>
                <a:spcPct val="0"/>
              </a:spcAft>
              <a:defRPr>
                <a:solidFill>
                  <a:schemeClr val="tx1"/>
                </a:solidFill>
                <a:latin typeface="Aptos" panose="020B0004020202020204" pitchFamily="34" charset="0"/>
              </a:defRPr>
            </a:lvl7pPr>
            <a:lvl8pPr marL="3429000" indent="-228600" fontAlgn="base">
              <a:spcBef>
                <a:spcPct val="0"/>
              </a:spcBef>
              <a:spcAft>
                <a:spcPct val="0"/>
              </a:spcAft>
              <a:defRPr>
                <a:solidFill>
                  <a:schemeClr val="tx1"/>
                </a:solidFill>
                <a:latin typeface="Aptos" panose="020B0004020202020204" pitchFamily="34" charset="0"/>
              </a:defRPr>
            </a:lvl8pPr>
            <a:lvl9pPr marL="3886200" indent="-228600" fontAlgn="base">
              <a:spcBef>
                <a:spcPct val="0"/>
              </a:spcBef>
              <a:spcAft>
                <a:spcPct val="0"/>
              </a:spcAft>
              <a:defRPr>
                <a:solidFill>
                  <a:schemeClr val="tx1"/>
                </a:solidFill>
                <a:latin typeface="Aptos" panose="020B0004020202020204" pitchFamily="34" charset="0"/>
              </a:defRPr>
            </a:lvl9pPr>
          </a:lstStyle>
          <a:p>
            <a:pPr eaLnBrk="1" hangingPunct="1"/>
            <a:r>
              <a:rPr lang="en-GB" altLang="en-US" sz="4800" dirty="0">
                <a:solidFill>
                  <a:srgbClr val="C2C598"/>
                </a:solidFill>
                <a:latin typeface="CZoo Sharp Grotesk" pitchFamily="34" charset="0"/>
                <a:cs typeface="CZoo Sharp Grotesk" pitchFamily="34" charset="0"/>
              </a:rPr>
              <a:t>WORKSHEET</a:t>
            </a:r>
          </a:p>
        </p:txBody>
      </p:sp>
      <p:pic>
        <p:nvPicPr>
          <p:cNvPr id="10" name="Picture 9" descr="A screenshot of a web page&#10;&#10;AI-generated content may be incorrect.">
            <a:extLst>
              <a:ext uri="{FF2B5EF4-FFF2-40B4-BE49-F238E27FC236}">
                <a16:creationId xmlns:a16="http://schemas.microsoft.com/office/drawing/2014/main" id="{DDA4C2D7-547F-72C8-D341-3A0E3BD4B53F}"/>
              </a:ext>
            </a:extLst>
          </p:cNvPr>
          <p:cNvPicPr>
            <a:picLocks noChangeAspect="1"/>
          </p:cNvPicPr>
          <p:nvPr/>
        </p:nvPicPr>
        <p:blipFill>
          <a:blip r:embed="rId5"/>
          <a:stretch>
            <a:fillRect/>
          </a:stretch>
        </p:blipFill>
        <p:spPr>
          <a:xfrm>
            <a:off x="2265890" y="0"/>
            <a:ext cx="7418381" cy="6858000"/>
          </a:xfrm>
          <a:prstGeom prst="rect">
            <a:avLst/>
          </a:prstGeom>
        </p:spPr>
      </p:pic>
    </p:spTree>
    <p:extLst>
      <p:ext uri="{BB962C8B-B14F-4D97-AF65-F5344CB8AC3E}">
        <p14:creationId xmlns:p14="http://schemas.microsoft.com/office/powerpoint/2010/main" val="5624737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9BB8BCFD3D684D90EF8213DC673A15" ma:contentTypeVersion="23" ma:contentTypeDescription="Create a new document." ma:contentTypeScope="" ma:versionID="272a50dfd65010f428daec85cb1fd047">
  <xsd:schema xmlns:xsd="http://www.w3.org/2001/XMLSchema" xmlns:xs="http://www.w3.org/2001/XMLSchema" xmlns:p="http://schemas.microsoft.com/office/2006/metadata/properties" xmlns:ns2="5514c9e6-4da9-4099-8b8c-f9728be72f33" xmlns:ns3="98d77661-ee34-4931-90af-08acdcf5d2a7" targetNamespace="http://schemas.microsoft.com/office/2006/metadata/properties" ma:root="true" ma:fieldsID="a0f916f440f7a621ad7feaa298f6e1b9" ns2:_="" ns3:_="">
    <xsd:import namespace="5514c9e6-4da9-4099-8b8c-f9728be72f33"/>
    <xsd:import namespace="98d77661-ee34-4931-90af-08acdcf5d2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Complete"/>
                <xsd:element ref="ns2:updated" minOccurs="0"/>
                <xsd:element ref="ns2:status" minOccurs="0"/>
                <xsd:element ref="ns2:info"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14c9e6-4da9-4099-8b8c-f9728be72f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7bddc0-69a1-4712-83e6-078c77cd0a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Complete" ma:index="26" ma:displayName="Complete" ma:default="0" ma:format="Dropdown" ma:internalName="Complete">
      <xsd:simpleType>
        <xsd:restriction base="dms:Boolean"/>
      </xsd:simpleType>
    </xsd:element>
    <xsd:element name="updated" ma:index="27" nillable="true" ma:displayName="updated" ma:default="1" ma:format="Dropdown" ma:internalName="updated">
      <xsd:simpleType>
        <xsd:restriction base="dms:Boolean"/>
      </xsd:simpleType>
    </xsd:element>
    <xsd:element name="status" ma:index="28" nillable="true" ma:displayName="status" ma:format="Dropdown" ma:internalName="status">
      <xsd:simpleType>
        <xsd:restriction base="dms:Text">
          <xsd:maxLength value="255"/>
        </xsd:restriction>
      </xsd:simpleType>
    </xsd:element>
    <xsd:element name="info" ma:index="29" nillable="true" ma:displayName="info" ma:description="name, status, distribution" ma:format="Dropdown" ma:internalName="info">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8d77661-ee34-4931-90af-08acdcf5d2a7"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e87b22-d494-461a-99f9-80602c6a6638}" ma:internalName="TaxCatchAll" ma:showField="CatchAllData" ma:web="98d77661-ee34-4931-90af-08acdcf5d2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updated xmlns="5514c9e6-4da9-4099-8b8c-f9728be72f33">true</updated>
    <lcf76f155ced4ddcb4097134ff3c332f xmlns="5514c9e6-4da9-4099-8b8c-f9728be72f33">
      <Terms xmlns="http://schemas.microsoft.com/office/infopath/2007/PartnerControls"/>
    </lcf76f155ced4ddcb4097134ff3c332f>
    <status xmlns="5514c9e6-4da9-4099-8b8c-f9728be72f33">new text</status>
    <TaxCatchAll xmlns="98d77661-ee34-4931-90af-08acdcf5d2a7" xsi:nil="true"/>
    <Complete xmlns="5514c9e6-4da9-4099-8b8c-f9728be72f33">false</Complete>
    <info xmlns="5514c9e6-4da9-4099-8b8c-f9728be72f33" xsi:nil="true"/>
  </documentManagement>
</p:properties>
</file>

<file path=customXml/itemProps1.xml><?xml version="1.0" encoding="utf-8"?>
<ds:datastoreItem xmlns:ds="http://schemas.openxmlformats.org/officeDocument/2006/customXml" ds:itemID="{107215FD-EC71-4138-9C4B-11FA5A1413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14c9e6-4da9-4099-8b8c-f9728be72f33"/>
    <ds:schemaRef ds:uri="98d77661-ee34-4931-90af-08acdcf5d2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2E2D12-2E41-4E97-BEAD-DFF75B0B5C45}">
  <ds:schemaRefs>
    <ds:schemaRef ds:uri="http://schemas.microsoft.com/sharepoint/v3/contenttype/forms"/>
  </ds:schemaRefs>
</ds:datastoreItem>
</file>

<file path=customXml/itemProps3.xml><?xml version="1.0" encoding="utf-8"?>
<ds:datastoreItem xmlns:ds="http://schemas.openxmlformats.org/officeDocument/2006/customXml" ds:itemID="{877099D4-D26F-4EF5-851D-E323192A2B6A}">
  <ds:schemaRefs>
    <ds:schemaRef ds:uri="5514c9e6-4da9-4099-8b8c-f9728be72f33"/>
    <ds:schemaRef ds:uri="98d77661-ee34-4931-90af-08acdcf5d2a7"/>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14193</TotalTime>
  <Words>2604</Words>
  <Application>Microsoft Office PowerPoint</Application>
  <PresentationFormat>Widescreen</PresentationFormat>
  <Paragraphs>312</Paragraphs>
  <Slides>37</Slides>
  <Notes>29</Notes>
  <HiddenSlides>0</HiddenSlides>
  <MMClips>7</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Segoe UI</vt:lpstr>
      <vt:lpstr>Prodigy Sans</vt:lpstr>
      <vt:lpstr>Aptos</vt:lpstr>
      <vt:lpstr>CZoo Sharp Grotesk</vt:lpstr>
      <vt:lpstr>Arial Nova</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Milo McAleny</dc:creator>
  <cp:lastModifiedBy>Lauren Walker</cp:lastModifiedBy>
  <cp:revision>6</cp:revision>
  <dcterms:created xsi:type="dcterms:W3CDTF">2024-10-08T15:05:43Z</dcterms:created>
  <dcterms:modified xsi:type="dcterms:W3CDTF">2025-11-13T17:03:47Z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0x010100519BB8BCFD3D684D90EF8213DC673A15</vt:lpwstr>
  </property>
  <property fmtid="{D5CDD505-2E9C-101B-9397-08002B2CF9AE}" pid="3" name="MediaServiceImageTags">
    <vt:lpwstr/>
  </property>
</Properties>
</file>